
<file path=[Content_Types].xml><?xml version="1.0" encoding="utf-8"?>
<Types xmlns="http://schemas.openxmlformats.org/package/2006/content-types">
  <Default Extension="bin" ContentType="image/unknown"/>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70" r:id="rId12"/>
    <p:sldId id="267" r:id="rId13"/>
    <p:sldId id="268" r:id="rId14"/>
    <p:sldId id="269" r:id="rId15"/>
  </p:sldIdLst>
  <p:sldSz cx="9144000" cy="5143500" type="screen16x9"/>
  <p:notesSz cx="9144000" cy="5143500"/>
  <p:embeddedFontLst>
    <p:embeddedFont>
      <p:font typeface="Jura" panose="020B0604020202020204" charset="0"/>
      <p:regular r:id="rId17"/>
      <p:bold r:id="rId18"/>
    </p:embeddedFont>
    <p:embeddedFont>
      <p:font typeface="Jura-medium" panose="020B0604020202020204" charset="0"/>
      <p:regular r:id="rId19"/>
    </p:embeddedFont>
    <p:embeddedFont>
      <p:font typeface="Raleway-demi_bold" panose="020B0604020202020204" charset="0"/>
      <p:regular r:id="rId20"/>
    </p:embeddedFont>
    <p:embeddedFont>
      <p:font typeface="Roboto" panose="02000000000000000000" pitchFamily="2" charset="0"/>
      <p:regular r:id="rId21"/>
      <p:bold r:id="rId22"/>
      <p:italic r:id="rId23"/>
      <p:boldItalic r:id="rId24"/>
    </p:embeddedFont>
    <p:embeddedFont>
      <p:font typeface="Source Sans Pro" panose="020B0503030403020204" pitchFamily="34" charset="0"/>
      <p:regular r:id="rId25"/>
    </p:embeddedFont>
    <p:embeddedFont>
      <p:font typeface="Zoho Puvi"/>
      <p:regular r:id="rId26"/>
    </p:embeddedFont>
    <p:embeddedFont>
      <p:font typeface="Zoho Puvi-heavy"/>
      <p:regular r:id="rId27"/>
    </p:embeddedFont>
    <p:embeddedFont>
      <p:font typeface="Zoho Puvi-medium"/>
      <p:regular r:id="rId28"/>
    </p:embeddedFont>
  </p:embeddedFontLst>
  <p:custDataLst>
    <p:tags r:id="rId29"/>
  </p:custData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52" d="100"/>
          <a:sy n="152" d="100"/>
        </p:scale>
        <p:origin x="754" y="10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4/7/2024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rotWithShape="1">
          <a:gsLst>
            <a:gs pos="0">
              <a:schemeClr val="accent3">
                <a:lumMod val="50000"/>
              </a:schemeClr>
            </a:gs>
            <a:gs pos="100000">
              <a:schemeClr val="accent1"/>
            </a:gs>
          </a:gsLst>
          <a:lin ang="3360000" scaled="0"/>
        </a:gradFill>
        <a:effectLst/>
      </p:bgPr>
    </p:bg>
    <p:spTree>
      <p:nvGrpSpPr>
        <p:cNvPr id="1" name=""/>
        <p:cNvGrpSpPr/>
        <p:nvPr/>
      </p:nvGrpSpPr>
      <p:grpSpPr>
        <a:xfrm>
          <a:off x="0" y="0"/>
          <a:ext cx="0" cy="0"/>
          <a:chOff x="0" y="0"/>
          <a:chExt cx="0" cy="0"/>
        </a:xfrm>
      </p:grpSpPr>
      <p:sp>
        <p:nvSpPr>
          <p:cNvPr id="2" name="Rectangle 1">
            <a:extLst>
              <a:ext uri="{D8A25F4E-8D94-448B-B3C3-E18A82CE31F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64E1B9C-51A0-47C0-8BAC-31ABCF430808}"/>
              </a:ext>
            </a:extLst>
          </p:cNvPr>
          <p:cNvSpPr/>
          <p:nvPr/>
        </p:nvSpPr>
        <p:spPr>
          <a:xfrm>
            <a:off x="-14412" y="-2371"/>
            <a:ext cx="9155857" cy="5157728"/>
          </a:xfrm>
          <a:prstGeom prst="rect">
            <a:avLst/>
          </a:prstGeom>
          <a:gradFill rotWithShape="1">
            <a:gsLst>
              <a:gs pos="0">
                <a:schemeClr val="bg2">
                  <a:lumMod val="50000"/>
                </a:schemeClr>
              </a:gs>
              <a:gs pos="90749">
                <a:schemeClr val="tx2">
                  <a:lumMod val="90000"/>
                  <a:lumOff val="10000"/>
                </a:schemeClr>
              </a:gs>
              <a:gs pos="44053">
                <a:schemeClr val="accent3">
                  <a:lumMod val="50000"/>
                </a:schemeClr>
              </a:gs>
            </a:gsLst>
            <a:lin ang="156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3" name="Rectangle 2">
            <a:extLst>
              <a:ext uri="{87BF0968-092E-4136-A40C-A5A9D065ECB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5F23886-917D-4122-B9B2-6EFFCA6D7653}"/>
              </a:ext>
            </a:extLst>
          </p:cNvPr>
          <p:cNvSpPr/>
          <p:nvPr/>
        </p:nvSpPr>
        <p:spPr>
          <a:xfrm>
            <a:off x="4692755" y="-14228"/>
            <a:ext cx="4451060" cy="5179070"/>
          </a:xfrm>
          <a:prstGeom prst="rect">
            <a:avLst/>
          </a:prstGeom>
          <a:gradFill rotWithShape="1">
            <a:gsLst>
              <a:gs pos="19824">
                <a:schemeClr val="tx1">
                  <a:alpha val="0"/>
                </a:schemeClr>
              </a:gs>
              <a:gs pos="100000">
                <a:schemeClr val="tx1">
                  <a:alpha val="45000"/>
                </a:schemeClr>
              </a:gs>
            </a:gsLst>
            <a:lin ang="204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4" name="Rectangle 3">
            <a:extLst>
              <a:ext uri="{84CB5039-76C6-4D14-A158-D5FC20E8D16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5C66875-A362-4271-A57A-B0A18ACFD22C}"/>
              </a:ext>
            </a:extLst>
          </p:cNvPr>
          <p:cNvSpPr/>
          <p:nvPr/>
        </p:nvSpPr>
        <p:spPr>
          <a:xfrm>
            <a:off x="-2555" y="14228"/>
            <a:ext cx="4451060" cy="5141919"/>
          </a:xfrm>
          <a:prstGeom prst="rect">
            <a:avLst/>
          </a:prstGeom>
          <a:gradFill rotWithShape="1">
            <a:gsLst>
              <a:gs pos="33921">
                <a:schemeClr val="tx1">
                  <a:alpha val="0"/>
                </a:schemeClr>
              </a:gs>
              <a:gs pos="100000">
                <a:schemeClr val="tx1">
                  <a:alpha val="55000"/>
                </a:schemeClr>
              </a:gs>
            </a:gsLst>
            <a:lin ang="972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5" name="Freeform: Shape 4">
            <a:extLst>
              <a:ext uri="{9EABF760-4426-41C9-AD09-7E99B87F4EA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92068A3-DD00-4CD3-BF7C-8EA8E2825FEF}"/>
              </a:ext>
            </a:extLst>
          </p:cNvPr>
          <p:cNvSpPr/>
          <p:nvPr/>
        </p:nvSpPr>
        <p:spPr>
          <a:xfrm rot="16200000">
            <a:off x="4725635" y="755732"/>
            <a:ext cx="4440973" cy="4362586"/>
          </a:xfrm>
          <a:custGeom>
            <a:avLst/>
            <a:gdLst/>
            <a:ahLst/>
            <a:cxnLst/>
            <a:rect l="0" t="0" r="r" b="b"/>
            <a:pathLst>
              <a:path w="2707994" h="1932410">
                <a:moveTo>
                  <a:pt x="2680584" y="0"/>
                </a:moveTo>
                <a:lnTo>
                  <a:pt x="2310548" y="1932410"/>
                </a:lnTo>
                <a:lnTo>
                  <a:pt x="0" y="1929447"/>
                </a:lnTo>
                <a:close/>
              </a:path>
            </a:pathLst>
          </a:custGeom>
          <a:gradFill rotWithShape="1">
            <a:gsLst>
              <a:gs pos="5286">
                <a:schemeClr val="accent6">
                  <a:alpha val="19000"/>
                </a:schemeClr>
              </a:gs>
              <a:gs pos="71366">
                <a:schemeClr val="bg1">
                  <a:alpha val="0"/>
                </a:schemeClr>
              </a:gs>
            </a:gsLst>
            <a:lin ang="168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6" name="Freeform: Shape 5">
            <a:extLst>
              <a:ext uri="{02569D91-6CD1-4DB0-A1BD-778B2840879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4EE84AF-FF6D-4875-B42F-437661218843}"/>
              </a:ext>
            </a:extLst>
          </p:cNvPr>
          <p:cNvSpPr/>
          <p:nvPr/>
        </p:nvSpPr>
        <p:spPr>
          <a:xfrm>
            <a:off x="4655169" y="-9525"/>
            <a:ext cx="4488830" cy="3931966"/>
          </a:xfrm>
          <a:custGeom>
            <a:avLst/>
            <a:gdLst/>
            <a:ahLst/>
            <a:cxnLst/>
            <a:rect l="0" t="0" r="r" b="b"/>
            <a:pathLst>
              <a:path w="4488831" h="3931967">
                <a:moveTo>
                  <a:pt x="2743595" y="0"/>
                </a:moveTo>
                <a:lnTo>
                  <a:pt x="4477273" y="18585"/>
                </a:lnTo>
                <a:lnTo>
                  <a:pt x="4488831" y="3931966"/>
                </a:lnTo>
                <a:lnTo>
                  <a:pt x="0" y="9293"/>
                </a:lnTo>
                <a:close/>
              </a:path>
            </a:pathLst>
          </a:custGeom>
          <a:gradFill rotWithShape="1">
            <a:gsLst>
              <a:gs pos="0">
                <a:schemeClr val="bg1">
                  <a:alpha val="7999"/>
                </a:schemeClr>
              </a:gs>
              <a:gs pos="73568">
                <a:schemeClr val="bg1">
                  <a:alpha val="0"/>
                </a:schemeClr>
              </a:gs>
            </a:gsLst>
            <a:lin ang="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7" name="Freeform: Shape 6">
            <a:extLst>
              <a:ext uri="{C9DDB941-6126-4DB2-B46D-0A870F2AEC9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C32FB31-5829-4C3B-B9E4-AB4567D4D60E}"/>
              </a:ext>
            </a:extLst>
          </p:cNvPr>
          <p:cNvSpPr/>
          <p:nvPr/>
        </p:nvSpPr>
        <p:spPr>
          <a:xfrm rot="16200000">
            <a:off x="4744606" y="755732"/>
            <a:ext cx="4440973" cy="4362586"/>
          </a:xfrm>
          <a:custGeom>
            <a:avLst/>
            <a:gdLst/>
            <a:ahLst/>
            <a:cxnLst/>
            <a:rect l="0" t="0" r="r" b="b"/>
            <a:pathLst>
              <a:path w="2707994" h="1932410">
                <a:moveTo>
                  <a:pt x="2680584" y="0"/>
                </a:moveTo>
                <a:lnTo>
                  <a:pt x="2310548" y="1932410"/>
                </a:lnTo>
                <a:lnTo>
                  <a:pt x="0" y="1929447"/>
                </a:lnTo>
                <a:close/>
              </a:path>
            </a:pathLst>
          </a:custGeom>
          <a:gradFill rotWithShape="1">
            <a:gsLst>
              <a:gs pos="2643">
                <a:schemeClr val="tx2">
                  <a:alpha val="65000"/>
                  <a:lumMod val="90000"/>
                  <a:lumOff val="10000"/>
                </a:schemeClr>
              </a:gs>
              <a:gs pos="73568">
                <a:schemeClr val="tx2">
                  <a:alpha val="0"/>
                  <a:lumMod val="75000"/>
                  <a:lumOff val="25000"/>
                </a:schemeClr>
              </a:gs>
            </a:gsLst>
            <a:lin ang="108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8" name="Freeform: Shape 7">
            <a:extLst>
              <a:ext uri="{A186DE60-00FB-4EC5-A83A-683BC5DDD3B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21849E0-BCED-4C97-AE5B-4B3AFC78507C}"/>
              </a:ext>
            </a:extLst>
          </p:cNvPr>
          <p:cNvSpPr/>
          <p:nvPr/>
        </p:nvSpPr>
        <p:spPr>
          <a:xfrm rot="5400000">
            <a:off x="1955108" y="-1983591"/>
            <a:ext cx="5169963" cy="9108091"/>
          </a:xfrm>
          <a:custGeom>
            <a:avLst/>
            <a:gdLst/>
            <a:ahLst/>
            <a:cxnLst/>
            <a:rect l="0" t="0" r="r" b="b"/>
            <a:pathLst>
              <a:path w="5169963" h="9108091">
                <a:moveTo>
                  <a:pt x="5169963" y="0"/>
                </a:moveTo>
                <a:lnTo>
                  <a:pt x="5159224" y="9063751"/>
                </a:lnTo>
                <a:lnTo>
                  <a:pt x="0" y="9108091"/>
                </a:lnTo>
                <a:close/>
              </a:path>
            </a:pathLst>
          </a:custGeom>
          <a:gradFill rotWithShape="1">
            <a:gsLst>
              <a:gs pos="7930">
                <a:schemeClr val="bg2">
                  <a:alpha val="33999"/>
                  <a:lumMod val="50000"/>
                </a:schemeClr>
              </a:gs>
              <a:gs pos="45374">
                <a:schemeClr val="bg2">
                  <a:alpha val="5000"/>
                  <a:lumMod val="50000"/>
                </a:schemeClr>
              </a:gs>
            </a:gsLst>
            <a:lin ang="3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9" name="Freeform: Shape 8">
            <a:extLst>
              <a:ext uri="{64D3C732-0969-4794-9F0E-13D15DA5887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B260290-985B-46F7-AB98-9F83885021D7}"/>
              </a:ext>
            </a:extLst>
          </p:cNvPr>
          <p:cNvSpPr/>
          <p:nvPr/>
        </p:nvSpPr>
        <p:spPr>
          <a:xfrm rot="5400000">
            <a:off x="974448" y="-972261"/>
            <a:ext cx="5160099" cy="7114107"/>
          </a:xfrm>
          <a:custGeom>
            <a:avLst/>
            <a:gdLst/>
            <a:ahLst/>
            <a:cxnLst/>
            <a:rect l="0" t="0" r="r" b="b"/>
            <a:pathLst>
              <a:path w="5160100" h="7114108">
                <a:moveTo>
                  <a:pt x="4742739" y="0"/>
                </a:moveTo>
                <a:lnTo>
                  <a:pt x="2760274" y="7114108"/>
                </a:lnTo>
                <a:lnTo>
                  <a:pt x="0" y="4145154"/>
                </a:lnTo>
                <a:close/>
              </a:path>
            </a:pathLst>
          </a:custGeom>
          <a:gradFill rotWithShape="1">
            <a:gsLst>
              <a:gs pos="7930">
                <a:schemeClr val="bg2">
                  <a:alpha val="0"/>
                  <a:lumMod val="50000"/>
                </a:schemeClr>
              </a:gs>
              <a:gs pos="56828">
                <a:schemeClr val="bg2">
                  <a:alpha val="7999"/>
                  <a:lumMod val="50000"/>
                </a:schemeClr>
              </a:gs>
            </a:gsLst>
            <a:lin ang="98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0" name="Freeform: Shape 9">
            <a:extLst>
              <a:ext uri="{8662E738-FC32-4A22-8750-B65ACF906A6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CCC947C-38A3-4844-87D2-E2F54E1B0A81}"/>
              </a:ext>
            </a:extLst>
          </p:cNvPr>
          <p:cNvSpPr/>
          <p:nvPr/>
        </p:nvSpPr>
        <p:spPr>
          <a:xfrm rot="5400000">
            <a:off x="1069860" y="488982"/>
            <a:ext cx="4154797" cy="5083097"/>
          </a:xfrm>
          <a:custGeom>
            <a:avLst/>
            <a:gdLst/>
            <a:ahLst/>
            <a:cxnLst/>
            <a:rect l="0" t="0" r="r" b="b"/>
            <a:pathLst>
              <a:path w="4154797" h="5083098">
                <a:moveTo>
                  <a:pt x="1638354" y="0"/>
                </a:moveTo>
                <a:lnTo>
                  <a:pt x="4154797" y="2874177"/>
                </a:lnTo>
                <a:lnTo>
                  <a:pt x="0" y="5083098"/>
                </a:lnTo>
                <a:close/>
              </a:path>
            </a:pathLst>
          </a:custGeom>
          <a:gradFill rotWithShape="1">
            <a:gsLst>
              <a:gs pos="7930">
                <a:schemeClr val="tx2">
                  <a:alpha val="36000"/>
                  <a:lumMod val="90000"/>
                  <a:lumOff val="10000"/>
                </a:schemeClr>
              </a:gs>
              <a:gs pos="56828">
                <a:schemeClr val="tx2">
                  <a:alpha val="0"/>
                  <a:lumMod val="90000"/>
                  <a:lumOff val="10000"/>
                </a:schemeClr>
              </a:gs>
            </a:gsLst>
            <a:lin ang="98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1" name="Freeform: Shape 10">
            <a:extLst>
              <a:ext uri="{04ACEA8E-0D68-42A1-865C-8675F201B91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1FC5C03-EB12-49A8-9A06-EE96D8683BB7}"/>
              </a:ext>
            </a:extLst>
          </p:cNvPr>
          <p:cNvSpPr/>
          <p:nvPr/>
        </p:nvSpPr>
        <p:spPr>
          <a:xfrm>
            <a:off x="4588969" y="4703"/>
            <a:ext cx="2427484" cy="2025625"/>
          </a:xfrm>
          <a:custGeom>
            <a:avLst/>
            <a:gdLst/>
            <a:ahLst/>
            <a:cxnLst/>
            <a:rect l="0" t="0" r="r" b="b"/>
            <a:pathLst>
              <a:path w="2427484" h="2025626">
                <a:moveTo>
                  <a:pt x="9525" y="0"/>
                </a:moveTo>
                <a:lnTo>
                  <a:pt x="75410" y="0"/>
                </a:lnTo>
                <a:lnTo>
                  <a:pt x="2427484" y="2025626"/>
                </a:lnTo>
                <a:close/>
              </a:path>
            </a:pathLst>
          </a:custGeom>
          <a:solidFill>
            <a:schemeClr val="accent3">
              <a:alpha val="20999"/>
              <a:lumMod val="7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2" name="Freeform: Shape 11">
            <a:extLst>
              <a:ext uri="{E52CD98B-0EFB-451E-9698-A6AB7D4CC7B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5DD976C-7FA5-4912-A581-466625E282FB}"/>
              </a:ext>
            </a:extLst>
          </p:cNvPr>
          <p:cNvSpPr/>
          <p:nvPr/>
        </p:nvSpPr>
        <p:spPr>
          <a:xfrm>
            <a:off x="-12238" y="-14228"/>
            <a:ext cx="7199675" cy="4069269"/>
          </a:xfrm>
          <a:custGeom>
            <a:avLst/>
            <a:gdLst/>
            <a:ahLst/>
            <a:cxnLst/>
            <a:rect l="0" t="0" r="r" b="b"/>
            <a:pathLst>
              <a:path w="7199675" h="4069270">
                <a:moveTo>
                  <a:pt x="0" y="18971"/>
                </a:moveTo>
                <a:lnTo>
                  <a:pt x="199314" y="0"/>
                </a:lnTo>
                <a:lnTo>
                  <a:pt x="7199676" y="4069270"/>
                </a:lnTo>
                <a:close/>
              </a:path>
            </a:pathLst>
          </a:custGeom>
          <a:solidFill>
            <a:schemeClr val="accent3">
              <a:alpha val="5000"/>
              <a:lumMod val="20000"/>
              <a:lumOff val="80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3" name="Freeform: Shape 12">
            <a:extLst>
              <a:ext uri="{8039F420-7FDA-4AB7-93EE-2EB7E3666DC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381678E-E633-4A68-8795-330F0966F77F}"/>
              </a:ext>
            </a:extLst>
          </p:cNvPr>
          <p:cNvSpPr/>
          <p:nvPr/>
        </p:nvSpPr>
        <p:spPr>
          <a:xfrm>
            <a:off x="16415" y="2803116"/>
            <a:ext cx="2864614" cy="777651"/>
          </a:xfrm>
          <a:custGeom>
            <a:avLst/>
            <a:gdLst/>
            <a:ahLst/>
            <a:cxnLst/>
            <a:rect l="0" t="0" r="r" b="b"/>
            <a:pathLst>
              <a:path w="2864614" h="777651">
                <a:moveTo>
                  <a:pt x="0" y="94697"/>
                </a:moveTo>
                <a:lnTo>
                  <a:pt x="9485" y="0"/>
                </a:lnTo>
                <a:lnTo>
                  <a:pt x="2864614" y="777651"/>
                </a:lnTo>
                <a:close/>
              </a:path>
            </a:pathLst>
          </a:custGeom>
          <a:solidFill>
            <a:schemeClr val="accent3">
              <a:alpha val="1999"/>
              <a:lumMod val="20000"/>
              <a:lumOff val="80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4" name="Freeform: Shape 13">
            <a:extLst>
              <a:ext uri="{35074E6A-DC8B-4425-83C9-D035B78D56A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68A9C89-4FE3-41E5-99E7-1013BB479E33}"/>
              </a:ext>
            </a:extLst>
          </p:cNvPr>
          <p:cNvSpPr/>
          <p:nvPr/>
        </p:nvSpPr>
        <p:spPr>
          <a:xfrm flipH="1">
            <a:off x="2956913" y="4742"/>
            <a:ext cx="2067834" cy="2371369"/>
          </a:xfrm>
          <a:custGeom>
            <a:avLst/>
            <a:gdLst/>
            <a:ahLst/>
            <a:cxnLst/>
            <a:rect l="0" t="0" r="r" b="b"/>
            <a:pathLst>
              <a:path w="2067834" h="2371370">
                <a:moveTo>
                  <a:pt x="1944523" y="0"/>
                </a:moveTo>
                <a:lnTo>
                  <a:pt x="2067834" y="9485"/>
                </a:lnTo>
                <a:lnTo>
                  <a:pt x="0" y="2371369"/>
                </a:lnTo>
                <a:close/>
              </a:path>
            </a:pathLst>
          </a:custGeom>
          <a:solidFill>
            <a:schemeClr val="tx2">
              <a:alpha val="100000"/>
              <a:lumMod val="90000"/>
              <a:lumOff val="10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5" name="Freeform: Shape 14">
            <a:extLst>
              <a:ext uri="{A54B504A-1B3C-47B4-9E46-2D5D7646D19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2A6132C-F125-4677-99A9-076E860073BD}"/>
              </a:ext>
            </a:extLst>
          </p:cNvPr>
          <p:cNvSpPr/>
          <p:nvPr/>
        </p:nvSpPr>
        <p:spPr>
          <a:xfrm>
            <a:off x="6419112" y="2451996"/>
            <a:ext cx="2712846" cy="2703400"/>
          </a:xfrm>
          <a:custGeom>
            <a:avLst/>
            <a:gdLst/>
            <a:ahLst/>
            <a:cxnLst/>
            <a:rect l="0" t="0" r="r" b="b"/>
            <a:pathLst>
              <a:path w="2712846" h="2703400">
                <a:moveTo>
                  <a:pt x="0" y="0"/>
                </a:moveTo>
                <a:lnTo>
                  <a:pt x="2712846" y="2693875"/>
                </a:lnTo>
                <a:lnTo>
                  <a:pt x="2665617" y="2703400"/>
                </a:lnTo>
                <a:close/>
              </a:path>
            </a:pathLst>
          </a:custGeom>
          <a:solidFill>
            <a:schemeClr val="tx1">
              <a:alpha val="16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6" name="Freeform: Shape 15">
            <a:extLst>
              <a:ext uri="{EF243722-F362-46A8-94D2-64EF4437825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1EC3C64-24A5-4EF8-85E0-9D58347AA8A3}"/>
              </a:ext>
            </a:extLst>
          </p:cNvPr>
          <p:cNvSpPr/>
          <p:nvPr/>
        </p:nvSpPr>
        <p:spPr>
          <a:xfrm>
            <a:off x="-12040" y="2871728"/>
            <a:ext cx="2248058" cy="2264657"/>
          </a:xfrm>
          <a:custGeom>
            <a:avLst/>
            <a:gdLst/>
            <a:ahLst/>
            <a:cxnLst/>
            <a:rect l="0" t="0" r="r" b="b"/>
            <a:pathLst>
              <a:path w="1764299" h="1875753">
                <a:moveTo>
                  <a:pt x="7114" y="0"/>
                </a:moveTo>
                <a:lnTo>
                  <a:pt x="1764299" y="462417"/>
                </a:lnTo>
                <a:lnTo>
                  <a:pt x="1517676" y="1875753"/>
                </a:lnTo>
                <a:lnTo>
                  <a:pt x="0" y="1695529"/>
                </a:lnTo>
                <a:close/>
              </a:path>
            </a:pathLst>
          </a:custGeom>
          <a:gradFill rotWithShape="1">
            <a:gsLst>
              <a:gs pos="54626">
                <a:schemeClr val="tx2">
                  <a:alpha val="0"/>
                </a:schemeClr>
              </a:gs>
              <a:gs pos="100000">
                <a:schemeClr val="tx2">
                  <a:alpha val="63000"/>
                </a:schemeClr>
              </a:gs>
            </a:gsLst>
            <a:lin ang="150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7" name="Oval 16">
            <a:extLst>
              <a:ext uri="{90156E27-E372-4D86-827B-63FD486130E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15B4549-118A-431A-BC75-B80757E5E548}"/>
              </a:ext>
            </a:extLst>
          </p:cNvPr>
          <p:cNvSpPr/>
          <p:nvPr/>
        </p:nvSpPr>
        <p:spPr>
          <a:xfrm>
            <a:off x="664194" y="-95250"/>
            <a:ext cx="7806548" cy="5340323"/>
          </a:xfrm>
          <a:prstGeom prst="ellipse">
            <a:avLst/>
          </a:prstGeom>
          <a:gradFill rotWithShape="1">
            <a:gsLst>
              <a:gs pos="0">
                <a:schemeClr val="bg2">
                  <a:alpha val="53999"/>
                  <a:lumMod val="50000"/>
                </a:schemeClr>
              </a:gs>
              <a:gs pos="61233">
                <a:schemeClr val="bg2">
                  <a:alpha val="0"/>
                  <a:lumMod val="50000"/>
                </a:schemeClr>
              </a:gs>
            </a:gsLst>
            <a:path path="circle">
              <a:fillToRect l="50000" t="50000" r="50000" b="50000"/>
            </a:path>
            <a:tileRect/>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8" name="Freeform: Shape 17">
            <a:extLst>
              <a:ext uri="{E7E3E697-EB18-4A0C-87D2-915D48E3F4E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2A89B4E-0BB8-4A8E-ACCC-0FD95FFEC453}"/>
              </a:ext>
            </a:extLst>
          </p:cNvPr>
          <p:cNvSpPr/>
          <p:nvPr/>
        </p:nvSpPr>
        <p:spPr>
          <a:xfrm>
            <a:off x="2805027" y="3656651"/>
            <a:ext cx="2219720" cy="1470367"/>
          </a:xfrm>
          <a:custGeom>
            <a:avLst/>
            <a:gdLst/>
            <a:ahLst/>
            <a:cxnLst/>
            <a:rect l="0" t="0" r="r" b="b"/>
            <a:pathLst>
              <a:path w="2219720" h="1470368">
                <a:moveTo>
                  <a:pt x="0" y="1470368"/>
                </a:moveTo>
                <a:lnTo>
                  <a:pt x="1650592" y="0"/>
                </a:lnTo>
                <a:lnTo>
                  <a:pt x="2219720" y="388905"/>
                </a:lnTo>
                <a:close/>
              </a:path>
            </a:pathLst>
          </a:custGeom>
          <a:gradFill rotWithShape="1">
            <a:gsLst>
              <a:gs pos="22026">
                <a:schemeClr val="accent5">
                  <a:alpha val="0"/>
                  <a:lumMod val="50000"/>
                </a:schemeClr>
              </a:gs>
              <a:gs pos="95595">
                <a:schemeClr val="accent5">
                  <a:alpha val="37000"/>
                  <a:lumMod val="50000"/>
                </a:schemeClr>
              </a:gs>
            </a:gsLst>
            <a:lin ang="77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9" name="Freeform: Shape 18">
            <a:extLst>
              <a:ext uri="{FDC5A78F-23E6-4ABB-9E4D-CDDA2EA4D21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FDC80C9-3E57-4A3C-A159-E247F0448BED}"/>
              </a:ext>
            </a:extLst>
          </p:cNvPr>
          <p:cNvSpPr/>
          <p:nvPr/>
        </p:nvSpPr>
        <p:spPr>
          <a:xfrm>
            <a:off x="1230556" y="3457456"/>
            <a:ext cx="1603045" cy="1669444"/>
          </a:xfrm>
          <a:custGeom>
            <a:avLst/>
            <a:gdLst/>
            <a:ahLst/>
            <a:cxnLst/>
            <a:rect l="0" t="0" r="r" b="b"/>
            <a:pathLst>
              <a:path w="1603046" h="1669444">
                <a:moveTo>
                  <a:pt x="1603046" y="1659959"/>
                </a:moveTo>
                <a:lnTo>
                  <a:pt x="0" y="0"/>
                </a:lnTo>
                <a:lnTo>
                  <a:pt x="825237" y="189710"/>
                </a:lnTo>
                <a:close/>
              </a:path>
            </a:pathLst>
          </a:custGeom>
          <a:gradFill rotWithShape="1">
            <a:gsLst>
              <a:gs pos="22026">
                <a:schemeClr val="accent1">
                  <a:alpha val="0"/>
                  <a:lumMod val="50000"/>
                </a:schemeClr>
              </a:gs>
              <a:gs pos="95595">
                <a:schemeClr val="accent1">
                  <a:alpha val="79000"/>
                  <a:lumMod val="50000"/>
                </a:schemeClr>
              </a:gs>
            </a:gsLst>
            <a:lin ang="77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20" name="L-Shape 19">
            <a:extLst>
              <a:ext uri="{79EEEF73-BE5C-4C3F-9643-6A6ED2813D1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42823D3-2819-4355-82A1-47BC098EF3D3}"/>
              </a:ext>
            </a:extLst>
          </p:cNvPr>
          <p:cNvSpPr/>
          <p:nvPr/>
        </p:nvSpPr>
        <p:spPr>
          <a:xfrm rot="16200000">
            <a:off x="7540902" y="2878795"/>
            <a:ext cx="260250" cy="298774"/>
          </a:xfrm>
          <a:prstGeom prst="corner">
            <a:avLst>
              <a:gd name="adj1" fmla="val 14261"/>
              <a:gd name="adj2" fmla="val 11512"/>
            </a:avLst>
          </a:prstGeom>
          <a:solidFill>
            <a:schemeClr val="bg1"/>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21" name="L-Shape 20">
            <a:extLst>
              <a:ext uri="{8A6FA973-1792-4EE9-A43E-4D615F5B418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17FA231-E086-4E54-93B1-FF505B02EF4B}"/>
              </a:ext>
            </a:extLst>
          </p:cNvPr>
          <p:cNvSpPr/>
          <p:nvPr/>
        </p:nvSpPr>
        <p:spPr>
          <a:xfrm rot="5400000">
            <a:off x="1337383" y="1422590"/>
            <a:ext cx="260250" cy="298774"/>
          </a:xfrm>
          <a:prstGeom prst="corner">
            <a:avLst>
              <a:gd name="adj1" fmla="val 14261"/>
              <a:gd name="adj2" fmla="val 11512"/>
            </a:avLst>
          </a:prstGeom>
          <a:solidFill>
            <a:schemeClr val="bg1"/>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22" name="Title 1">
            <a:extLst>
              <a:ext uri="{07949512-BFE6-43FE-BC60-D4B028B681A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4F6CC2F-633B-4881-8C14-1C882F0FDD43}"/>
              </a:ext>
            </a:extLst>
          </p:cNvPr>
          <p:cNvSpPr>
            <a:spLocks noGrp="1"/>
          </p:cNvSpPr>
          <p:nvPr>
            <p:ph type="title"/>
          </p:nvPr>
        </p:nvSpPr>
        <p:spPr>
          <a:xfrm>
            <a:off x="1654720" y="1431419"/>
            <a:ext cx="5899280" cy="1554480"/>
          </a:xfrm>
          <a:prstGeom prst="rect">
            <a:avLst/>
          </a:prstGeom>
        </p:spPr>
        <p:txBody>
          <a:bodyPr rtlCol="0"/>
          <a:lstStyle>
            <a:lvl1pPr lvl="0" algn="ctr">
              <a:defRPr lang="en-US" sz="4400" b="1" dirty="0">
                <a:solidFill>
                  <a:srgbClr val="FFFFFF"/>
                </a:solidFill>
                <a:latin typeface="+mj-lt"/>
              </a:defRPr>
            </a:lvl1pPr>
          </a:lstStyle>
          <a:p>
            <a:r>
              <a:rPr lang="en-US" dirty="0"/>
              <a:t>Click to edit Master title style</a:t>
            </a:r>
          </a:p>
        </p:txBody>
      </p:sp>
      <p:sp>
        <p:nvSpPr>
          <p:cNvPr id="23" name="Subtitle 2">
            <a:extLst>
              <a:ext uri="{1B0BBA97-A846-4B78-A7C9-1783502E000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0268905-C1E8-493A-8366-C6DD800FEDC7}"/>
              </a:ext>
            </a:extLst>
          </p:cNvPr>
          <p:cNvSpPr>
            <a:spLocks noGrp="1"/>
          </p:cNvSpPr>
          <p:nvPr>
            <p:ph type="subTitle" idx="1"/>
          </p:nvPr>
        </p:nvSpPr>
        <p:spPr>
          <a:xfrm>
            <a:off x="1656211" y="2987201"/>
            <a:ext cx="5903528" cy="320039"/>
          </a:xfrm>
          <a:prstGeom prst="rect">
            <a:avLst/>
          </a:prstGeom>
        </p:spPr>
        <p:txBody>
          <a:bodyPr lIns="91440" tIns="0" rtlCol="0" anchor="t">
            <a:normAutofit/>
          </a:bodyPr>
          <a:lstStyle>
            <a:lvl1pPr marL="0" lvl="0" indent="0" algn="ctr">
              <a:lnSpc>
                <a:spcPct val="100000"/>
              </a:lnSpc>
              <a:spcBef>
                <a:spcPts val="0"/>
              </a:spcBef>
              <a:buNone/>
              <a:defRPr lang="en-US" sz="1800" b="0" i="0" baseline="0" dirty="0">
                <a:solidFill>
                  <a:schemeClr val="bg2"/>
                </a:solidFill>
                <a:latin typeface="+mn-lt"/>
              </a:defRPr>
            </a:lvl1pPr>
            <a:lvl2pPr marL="457200" lvl="1" indent="0" algn="ctr">
              <a:buNone/>
              <a:defRPr lang="en-US" dirty="0">
                <a:solidFill>
                  <a:schemeClr val="tx1">
                    <a:tint val="75000"/>
                  </a:schemeClr>
                </a:solidFill>
                <a:latin typeface="+mn-lt"/>
              </a:defRPr>
            </a:lvl2pPr>
            <a:lvl3pPr marL="914400" lvl="2" indent="0" algn="ctr">
              <a:buNone/>
              <a:defRPr lang="en-US" dirty="0">
                <a:solidFill>
                  <a:schemeClr val="tx1">
                    <a:tint val="75000"/>
                  </a:schemeClr>
                </a:solidFill>
                <a:latin typeface="+mn-lt"/>
              </a:defRPr>
            </a:lvl3pPr>
            <a:lvl4pPr marL="1371600" lvl="3" indent="0" algn="ctr">
              <a:buNone/>
              <a:defRPr lang="en-US" dirty="0">
                <a:solidFill>
                  <a:schemeClr val="tx1">
                    <a:tint val="75000"/>
                  </a:schemeClr>
                </a:solidFill>
                <a:latin typeface="+mn-lt"/>
              </a:defRPr>
            </a:lvl4pPr>
            <a:lvl5pPr marL="1828800" lvl="4" indent="0" algn="ctr">
              <a:buNone/>
              <a:defRPr lang="en-US" dirty="0">
                <a:solidFill>
                  <a:schemeClr val="tx1">
                    <a:tint val="75000"/>
                  </a:schemeClr>
                </a:solidFill>
                <a:latin typeface="+mn-lt"/>
              </a:defRPr>
            </a:lvl5pPr>
            <a:lvl6pPr marL="2286000" lvl="5" indent="0" algn="ctr">
              <a:buNone/>
              <a:defRPr lang="en-US" dirty="0">
                <a:solidFill>
                  <a:schemeClr val="tx1">
                    <a:tint val="75000"/>
                  </a:schemeClr>
                </a:solidFill>
                <a:latin typeface="+mn-lt"/>
              </a:defRPr>
            </a:lvl6pPr>
            <a:lvl7pPr marL="2743200" lvl="6" indent="0" algn="ctr">
              <a:buNone/>
              <a:defRPr lang="en-US" dirty="0">
                <a:solidFill>
                  <a:schemeClr val="tx1">
                    <a:tint val="75000"/>
                  </a:schemeClr>
                </a:solidFill>
                <a:latin typeface="+mn-lt"/>
              </a:defRPr>
            </a:lvl7pPr>
            <a:lvl8pPr marL="3200400" lvl="7" indent="0" algn="ctr">
              <a:buNone/>
              <a:defRPr lang="en-US" dirty="0">
                <a:solidFill>
                  <a:schemeClr val="tx1">
                    <a:tint val="75000"/>
                  </a:schemeClr>
                </a:solidFill>
                <a:latin typeface="+mn-lt"/>
              </a:defRPr>
            </a:lvl8pPr>
            <a:lvl9pPr marL="3657600" lvl="8" indent="0" algn="ctr">
              <a:buNone/>
              <a:defRPr lang="en-US" dirty="0">
                <a:solidFill>
                  <a:schemeClr val="tx1">
                    <a:tint val="75000"/>
                  </a:schemeClr>
                </a:solidFill>
                <a:latin typeface="+mn-lt"/>
              </a:defRPr>
            </a:lvl9pPr>
          </a:lstStyle>
          <a:p>
            <a:r>
              <a:rPr lang="en-US" dirty="0"/>
              <a:t>Click to edit Master subtitle style</a:t>
            </a:r>
          </a:p>
        </p:txBody>
      </p:sp>
      <p:sp>
        <p:nvSpPr>
          <p:cNvPr id="24" name="Slide Number Placeholder 5">
            <a:extLst>
              <a:ext uri="{81BA5C04-5BB1-4E59-A489-C753E388DFC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9350032-2737-4C8C-81AF-05F8073111B6}"/>
              </a:ext>
            </a:extLst>
          </p:cNvPr>
          <p:cNvSpPr>
            <a:spLocks noGrp="1"/>
          </p:cNvSpPr>
          <p:nvPr>
            <p:ph type="sldNum" sz="quarter" idx="12"/>
          </p:nvPr>
        </p:nvSpPr>
        <p:spPr/>
        <p:txBody>
          <a:bodyPr rtlCol="0"/>
          <a:lstStyle>
            <a:lvl1pPr lvl="0"/>
          </a:lstStyle>
          <a:p>
            <a:r>
              <a:rPr lang="en-US" dirty="0"/>
              <a:t>&lt;#&gt;</a:t>
            </a:r>
          </a:p>
        </p:txBody>
      </p:sp>
      <p:sp>
        <p:nvSpPr>
          <p:cNvPr id="25" name="Footer Placeholder 4">
            <a:extLst>
              <a:ext uri="{42882F36-D13F-40CA-AB7F-6D4D85FF3D3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BBE88F6-1E4E-4C00-8FA7-91AED3D99DF8}"/>
              </a:ext>
            </a:extLst>
          </p:cNvPr>
          <p:cNvSpPr>
            <a:spLocks noGrp="1"/>
          </p:cNvSpPr>
          <p:nvPr>
            <p:ph type="ftr" sz="quarter" idx="11"/>
          </p:nvPr>
        </p:nvSpPr>
        <p:spPr/>
        <p:txBody>
          <a:bodyPr rtlCol="0"/>
          <a:lstStyle>
            <a:lvl1pPr lvl="0"/>
          </a:lstStyle>
          <a:p>
            <a:r>
              <a:rPr lang="en-US" dirty="0"/>
              <a:t>Footer</a:t>
            </a:r>
          </a:p>
        </p:txBody>
      </p:sp>
      <p:sp>
        <p:nvSpPr>
          <p:cNvPr id="26" name="Date Placeholder 3">
            <a:extLst>
              <a:ext uri="{F1B4B12D-486F-4AFA-B8E6-79E5C856EA6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CA920D7-EC18-4E01-8E48-63839FF97D89}"/>
              </a:ext>
            </a:extLst>
          </p:cNvPr>
          <p:cNvSpPr>
            <a:spLocks noGrp="1"/>
          </p:cNvSpPr>
          <p:nvPr>
            <p:ph type="dt" sz="half" idx="10"/>
          </p:nvPr>
        </p:nvSpPr>
        <p:spPr/>
        <p:txBody>
          <a:bodyPr rtlCol="0"/>
          <a:lstStyle>
            <a:lvl1pPr lvl="0"/>
          </a:lstStyle>
          <a:p>
            <a:r>
              <a:rPr lang="en-US" dirty="0"/>
              <a:t>Date</a:t>
            </a:r>
          </a:p>
        </p:txBody>
      </p:sp>
    </p:spTree>
    <p:extLst>
      <p:ext uri="{93F97F10-D199-4B49-950B-6E9982E96D59}">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89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Text, and Images">
    <p:bg>
      <p:bgPr>
        <a:gradFill rotWithShape="1">
          <a:gsLst>
            <a:gs pos="0">
              <a:srgbClr val="55124F"/>
            </a:gs>
            <a:gs pos="100000">
              <a:srgbClr val="BD2B5B"/>
            </a:gs>
          </a:gsLst>
          <a:lin ang="3360000" scaled="0"/>
        </a:gradFill>
        <a:effectLst/>
      </p:bgPr>
    </p:bg>
    <p:spTree>
      <p:nvGrpSpPr>
        <p:cNvPr id="1" name=""/>
        <p:cNvGrpSpPr/>
        <p:nvPr/>
      </p:nvGrpSpPr>
      <p:grpSpPr>
        <a:xfrm>
          <a:off x="0" y="0"/>
          <a:ext cx="0" cy="0"/>
          <a:chOff x="0" y="0"/>
          <a:chExt cx="0" cy="0"/>
        </a:xfrm>
      </p:grpSpPr>
      <p:sp>
        <p:nvSpPr>
          <p:cNvPr id="2" name="TextBox 1">
            <a:extLst>
              <a:ext uri="{7B786571-035D-45F9-9DC7-CD08ADDCBE8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4AE41C4-1505-427E-8603-8B646792D908}"/>
              </a:ext>
            </a:extLst>
          </p:cNvPr>
          <p:cNvSpPr txBox="1">
            <a:spLocks noGrp="1"/>
          </p:cNvSpPr>
          <p:nvPr/>
        </p:nvSpPr>
        <p:spPr>
          <a:xfrm>
            <a:off x="6123448" y="4771233"/>
            <a:ext cx="2133600" cy="273844"/>
          </a:xfrm>
          <a:prstGeom prst="rect">
            <a:avLst/>
          </a:prstGeom>
        </p:spPr>
        <p:txBody>
          <a:bodyPr lIns="91440" tIns="45720" rIns="91440" bIns="45720" rtlCol="0" anchor="ctr"/>
          <a:lstStyle>
            <a:lvl1pPr lvl="0" algn="r">
              <a:defRPr lang="en-US" sz="600" b="0" i="0" dirty="0">
                <a:solidFill>
                  <a:schemeClr val="bg1">
                    <a:lumMod val="50000"/>
                  </a:schemeClr>
                </a:solidFill>
                <a:latin typeface="+mn-lt"/>
              </a:defRPr>
            </a:lvl1pPr>
          </a:lstStyle>
          <a:p>
            <a:r>
              <a:rPr lang="en-US" dirty="0">
                <a:solidFill>
                  <a:schemeClr val="bg1">
                    <a:lumMod val="75000"/>
                  </a:schemeClr>
                </a:solidFill>
              </a:rPr>
              <a:t>&lt;#&gt;</a:t>
            </a:r>
          </a:p>
        </p:txBody>
      </p:sp>
      <p:sp>
        <p:nvSpPr>
          <p:cNvPr id="3" name="Rectangle 2">
            <a:extLst>
              <a:ext uri="{8E3A891D-13E8-426C-AA11-360B3A22C73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3CC3BCC-3C47-4EEB-A235-4F3CF837A614}"/>
              </a:ext>
            </a:extLst>
          </p:cNvPr>
          <p:cNvSpPr/>
          <p:nvPr/>
        </p:nvSpPr>
        <p:spPr>
          <a:xfrm>
            <a:off x="-14412" y="-2371"/>
            <a:ext cx="9155857" cy="5157728"/>
          </a:xfrm>
          <a:prstGeom prst="rect">
            <a:avLst/>
          </a:prstGeom>
          <a:gradFill rotWithShape="1">
            <a:gsLst>
              <a:gs pos="0">
                <a:schemeClr val="bg2">
                  <a:lumMod val="50000"/>
                </a:schemeClr>
              </a:gs>
              <a:gs pos="90749">
                <a:schemeClr val="tx2">
                  <a:lumMod val="90000"/>
                  <a:lumOff val="10000"/>
                </a:schemeClr>
              </a:gs>
              <a:gs pos="44053">
                <a:schemeClr val="accent3">
                  <a:lumMod val="50000"/>
                </a:schemeClr>
              </a:gs>
            </a:gsLst>
            <a:lin ang="156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4" name="Rectangle 3">
            <a:extLst>
              <a:ext uri="{0AC208DB-9CE2-471E-9614-7FD7E62FDFA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D7D37A3-0279-4429-96E2-D4E94A0DD995}"/>
              </a:ext>
            </a:extLst>
          </p:cNvPr>
          <p:cNvSpPr/>
          <p:nvPr/>
        </p:nvSpPr>
        <p:spPr>
          <a:xfrm>
            <a:off x="4692755" y="-14228"/>
            <a:ext cx="4451060" cy="5179070"/>
          </a:xfrm>
          <a:prstGeom prst="rect">
            <a:avLst/>
          </a:prstGeom>
          <a:gradFill rotWithShape="1">
            <a:gsLst>
              <a:gs pos="19824">
                <a:schemeClr val="tx1">
                  <a:alpha val="0"/>
                </a:schemeClr>
              </a:gs>
              <a:gs pos="100000">
                <a:schemeClr val="tx1">
                  <a:alpha val="55000"/>
                </a:schemeClr>
              </a:gs>
            </a:gsLst>
            <a:lin ang="204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5" name="Rectangle 4">
            <a:extLst>
              <a:ext uri="{3D4F431B-7E49-4FCA-A8C6-5781DDA395D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08CCE33-4C31-40F9-817E-9001723C9F08}"/>
              </a:ext>
            </a:extLst>
          </p:cNvPr>
          <p:cNvSpPr/>
          <p:nvPr/>
        </p:nvSpPr>
        <p:spPr>
          <a:xfrm>
            <a:off x="-2555" y="14228"/>
            <a:ext cx="4451060" cy="5141919"/>
          </a:xfrm>
          <a:prstGeom prst="rect">
            <a:avLst/>
          </a:prstGeom>
          <a:gradFill rotWithShape="1">
            <a:gsLst>
              <a:gs pos="33921">
                <a:schemeClr val="tx1">
                  <a:alpha val="0"/>
                </a:schemeClr>
              </a:gs>
              <a:gs pos="100000">
                <a:schemeClr val="tx1">
                  <a:alpha val="55000"/>
                </a:schemeClr>
              </a:gs>
            </a:gsLst>
            <a:lin ang="972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6" name="Freeform: Shape 5">
            <a:extLst>
              <a:ext uri="{A76401C1-4F03-4146-9E88-37490BDC1D9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D3C8D98-07C7-4D93-B80B-6D4B79020433}"/>
              </a:ext>
            </a:extLst>
          </p:cNvPr>
          <p:cNvSpPr/>
          <p:nvPr/>
        </p:nvSpPr>
        <p:spPr>
          <a:xfrm rot="16200000">
            <a:off x="4725635" y="755732"/>
            <a:ext cx="4440973" cy="4362586"/>
          </a:xfrm>
          <a:custGeom>
            <a:avLst/>
            <a:gdLst/>
            <a:ahLst/>
            <a:cxnLst/>
            <a:rect l="0" t="0" r="r" b="b"/>
            <a:pathLst>
              <a:path w="2707994" h="1932410">
                <a:moveTo>
                  <a:pt x="2680584" y="0"/>
                </a:moveTo>
                <a:lnTo>
                  <a:pt x="2310548" y="1932410"/>
                </a:lnTo>
                <a:lnTo>
                  <a:pt x="0" y="1929447"/>
                </a:lnTo>
                <a:close/>
              </a:path>
            </a:pathLst>
          </a:custGeom>
          <a:gradFill rotWithShape="1">
            <a:gsLst>
              <a:gs pos="5286">
                <a:schemeClr val="accent6">
                  <a:alpha val="19000"/>
                </a:schemeClr>
              </a:gs>
              <a:gs pos="71366">
                <a:schemeClr val="bg1">
                  <a:alpha val="0"/>
                </a:schemeClr>
              </a:gs>
            </a:gsLst>
            <a:lin ang="168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7" name="Freeform: Shape 6">
            <a:extLst>
              <a:ext uri="{7EA50897-8863-4A80-87FB-22A81283137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AA9DFC0-B4D8-430F-9A88-29DDE69D1BF3}"/>
              </a:ext>
            </a:extLst>
          </p:cNvPr>
          <p:cNvSpPr/>
          <p:nvPr/>
        </p:nvSpPr>
        <p:spPr>
          <a:xfrm>
            <a:off x="4636119" y="-38100"/>
            <a:ext cx="4469780" cy="3884341"/>
          </a:xfrm>
          <a:custGeom>
            <a:avLst/>
            <a:gdLst/>
            <a:ahLst/>
            <a:cxnLst/>
            <a:rect l="0" t="0" r="r" b="b"/>
            <a:pathLst>
              <a:path w="5417635" h="3884341">
                <a:moveTo>
                  <a:pt x="3302307" y="0"/>
                </a:moveTo>
                <a:lnTo>
                  <a:pt x="5403626" y="18585"/>
                </a:lnTo>
                <a:lnTo>
                  <a:pt x="5417635" y="3884341"/>
                </a:lnTo>
                <a:lnTo>
                  <a:pt x="0" y="9293"/>
                </a:lnTo>
                <a:close/>
              </a:path>
            </a:pathLst>
          </a:custGeom>
          <a:gradFill rotWithShape="1">
            <a:gsLst>
              <a:gs pos="0">
                <a:schemeClr val="bg1">
                  <a:alpha val="7999"/>
                </a:schemeClr>
              </a:gs>
              <a:gs pos="73568">
                <a:schemeClr val="bg1">
                  <a:alpha val="0"/>
                </a:schemeClr>
              </a:gs>
            </a:gsLst>
            <a:lin ang="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8" name="Freeform: Shape 7">
            <a:extLst>
              <a:ext uri="{57D06B91-9B79-4891-BE4A-A9C1D4D3C81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1A71952-DB8A-4621-92DB-2513E14C0197}"/>
              </a:ext>
            </a:extLst>
          </p:cNvPr>
          <p:cNvSpPr/>
          <p:nvPr/>
        </p:nvSpPr>
        <p:spPr>
          <a:xfrm rot="16200000">
            <a:off x="4744606" y="755732"/>
            <a:ext cx="4440973" cy="4362586"/>
          </a:xfrm>
          <a:custGeom>
            <a:avLst/>
            <a:gdLst/>
            <a:ahLst/>
            <a:cxnLst/>
            <a:rect l="0" t="0" r="r" b="b"/>
            <a:pathLst>
              <a:path w="2707994" h="1932410">
                <a:moveTo>
                  <a:pt x="2680584" y="0"/>
                </a:moveTo>
                <a:lnTo>
                  <a:pt x="2310548" y="1932410"/>
                </a:lnTo>
                <a:lnTo>
                  <a:pt x="0" y="1929447"/>
                </a:lnTo>
                <a:close/>
              </a:path>
            </a:pathLst>
          </a:custGeom>
          <a:gradFill rotWithShape="1">
            <a:gsLst>
              <a:gs pos="2643">
                <a:schemeClr val="tx2">
                  <a:alpha val="65000"/>
                  <a:lumMod val="90000"/>
                  <a:lumOff val="10000"/>
                </a:schemeClr>
              </a:gs>
              <a:gs pos="73568">
                <a:schemeClr val="tx2">
                  <a:alpha val="0"/>
                  <a:lumMod val="75000"/>
                  <a:lumOff val="25000"/>
                </a:schemeClr>
              </a:gs>
            </a:gsLst>
            <a:lin ang="108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9" name="Freeform: Shape 8">
            <a:extLst>
              <a:ext uri="{AF65D756-BEC8-4496-A507-4E84D87B185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FEDE1A8-4CD9-4FFB-9F4D-19CB5BC5AB95}"/>
              </a:ext>
            </a:extLst>
          </p:cNvPr>
          <p:cNvSpPr/>
          <p:nvPr/>
        </p:nvSpPr>
        <p:spPr>
          <a:xfrm rot="5400000">
            <a:off x="1955108" y="-1983591"/>
            <a:ext cx="5169963" cy="9108091"/>
          </a:xfrm>
          <a:custGeom>
            <a:avLst/>
            <a:gdLst/>
            <a:ahLst/>
            <a:cxnLst/>
            <a:rect l="0" t="0" r="r" b="b"/>
            <a:pathLst>
              <a:path w="5169963" h="9108091">
                <a:moveTo>
                  <a:pt x="5169963" y="0"/>
                </a:moveTo>
                <a:lnTo>
                  <a:pt x="5159224" y="9063751"/>
                </a:lnTo>
                <a:lnTo>
                  <a:pt x="0" y="9108091"/>
                </a:lnTo>
                <a:close/>
              </a:path>
            </a:pathLst>
          </a:custGeom>
          <a:gradFill rotWithShape="1">
            <a:gsLst>
              <a:gs pos="7930">
                <a:schemeClr val="bg2">
                  <a:alpha val="33999"/>
                  <a:lumMod val="50000"/>
                </a:schemeClr>
              </a:gs>
              <a:gs pos="45374">
                <a:schemeClr val="bg2">
                  <a:alpha val="5000"/>
                  <a:lumMod val="50000"/>
                </a:schemeClr>
              </a:gs>
            </a:gsLst>
            <a:lin ang="3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0" name="Freeform: Shape 9">
            <a:extLst>
              <a:ext uri="{145EBDF7-C391-4BB3-A06C-9A6D6319B83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2098727-BE5C-4C39-9328-3782EC91B222}"/>
              </a:ext>
            </a:extLst>
          </p:cNvPr>
          <p:cNvSpPr/>
          <p:nvPr/>
        </p:nvSpPr>
        <p:spPr>
          <a:xfrm rot="5400000">
            <a:off x="974448" y="-972261"/>
            <a:ext cx="5160099" cy="7114107"/>
          </a:xfrm>
          <a:custGeom>
            <a:avLst/>
            <a:gdLst/>
            <a:ahLst/>
            <a:cxnLst/>
            <a:rect l="0" t="0" r="r" b="b"/>
            <a:pathLst>
              <a:path w="5160100" h="7114108">
                <a:moveTo>
                  <a:pt x="4742739" y="0"/>
                </a:moveTo>
                <a:lnTo>
                  <a:pt x="2760274" y="7114108"/>
                </a:lnTo>
                <a:lnTo>
                  <a:pt x="0" y="4145154"/>
                </a:lnTo>
                <a:close/>
              </a:path>
            </a:pathLst>
          </a:custGeom>
          <a:gradFill rotWithShape="1">
            <a:gsLst>
              <a:gs pos="7930">
                <a:schemeClr val="bg2">
                  <a:alpha val="0"/>
                  <a:lumMod val="50000"/>
                </a:schemeClr>
              </a:gs>
              <a:gs pos="56828">
                <a:schemeClr val="bg2">
                  <a:alpha val="7999"/>
                  <a:lumMod val="50000"/>
                </a:schemeClr>
              </a:gs>
            </a:gsLst>
            <a:lin ang="98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1" name="Freeform: Shape 10">
            <a:extLst>
              <a:ext uri="{8C521D74-286E-461F-9135-4115E8DE2E5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B8D8D6F-5878-4614-8E90-1677C12884B4}"/>
              </a:ext>
            </a:extLst>
          </p:cNvPr>
          <p:cNvSpPr/>
          <p:nvPr/>
        </p:nvSpPr>
        <p:spPr>
          <a:xfrm rot="5400000">
            <a:off x="1069860" y="488982"/>
            <a:ext cx="4154797" cy="5083097"/>
          </a:xfrm>
          <a:custGeom>
            <a:avLst/>
            <a:gdLst/>
            <a:ahLst/>
            <a:cxnLst/>
            <a:rect l="0" t="0" r="r" b="b"/>
            <a:pathLst>
              <a:path w="4154797" h="5083098">
                <a:moveTo>
                  <a:pt x="1638354" y="0"/>
                </a:moveTo>
                <a:lnTo>
                  <a:pt x="4154797" y="2874177"/>
                </a:lnTo>
                <a:lnTo>
                  <a:pt x="0" y="5083098"/>
                </a:lnTo>
                <a:close/>
              </a:path>
            </a:pathLst>
          </a:custGeom>
          <a:gradFill rotWithShape="1">
            <a:gsLst>
              <a:gs pos="7930">
                <a:schemeClr val="tx2">
                  <a:alpha val="36000"/>
                  <a:lumMod val="90000"/>
                  <a:lumOff val="10000"/>
                </a:schemeClr>
              </a:gs>
              <a:gs pos="56828">
                <a:schemeClr val="tx2">
                  <a:alpha val="0"/>
                  <a:lumMod val="90000"/>
                  <a:lumOff val="10000"/>
                </a:schemeClr>
              </a:gs>
            </a:gsLst>
            <a:lin ang="98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2" name="Freeform: Shape 11">
            <a:extLst>
              <a:ext uri="{B69774CD-141C-4410-8484-00A6734AE77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9A14823-7A74-42D2-8E9F-B2E5472A06E3}"/>
              </a:ext>
            </a:extLst>
          </p:cNvPr>
          <p:cNvSpPr/>
          <p:nvPr/>
        </p:nvSpPr>
        <p:spPr>
          <a:xfrm>
            <a:off x="4522294" y="4703"/>
            <a:ext cx="2494159" cy="2025625"/>
          </a:xfrm>
          <a:custGeom>
            <a:avLst/>
            <a:gdLst/>
            <a:ahLst/>
            <a:cxnLst/>
            <a:rect l="0" t="0" r="r" b="b"/>
            <a:pathLst>
              <a:path w="2494160" h="2025626">
                <a:moveTo>
                  <a:pt x="0" y="9525"/>
                </a:moveTo>
                <a:lnTo>
                  <a:pt x="142085" y="0"/>
                </a:lnTo>
                <a:lnTo>
                  <a:pt x="2494159" y="2025626"/>
                </a:lnTo>
                <a:close/>
              </a:path>
            </a:pathLst>
          </a:custGeom>
          <a:solidFill>
            <a:schemeClr val="accent3">
              <a:alpha val="20999"/>
              <a:lumMod val="7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3" name="Freeform: Shape 12">
            <a:extLst>
              <a:ext uri="{F2FB2F3E-B453-4584-9470-0581F70D613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D562D33-B604-4E66-B165-443875816098}"/>
              </a:ext>
            </a:extLst>
          </p:cNvPr>
          <p:cNvSpPr/>
          <p:nvPr/>
        </p:nvSpPr>
        <p:spPr>
          <a:xfrm>
            <a:off x="-12238" y="-14228"/>
            <a:ext cx="7199675" cy="4069269"/>
          </a:xfrm>
          <a:custGeom>
            <a:avLst/>
            <a:gdLst/>
            <a:ahLst/>
            <a:cxnLst/>
            <a:rect l="0" t="0" r="r" b="b"/>
            <a:pathLst>
              <a:path w="7199675" h="4069270">
                <a:moveTo>
                  <a:pt x="0" y="18971"/>
                </a:moveTo>
                <a:lnTo>
                  <a:pt x="199314" y="0"/>
                </a:lnTo>
                <a:lnTo>
                  <a:pt x="7199676" y="4069270"/>
                </a:lnTo>
                <a:close/>
              </a:path>
            </a:pathLst>
          </a:custGeom>
          <a:solidFill>
            <a:schemeClr val="bg1">
              <a:alpha val="5000"/>
              <a:lumMod val="8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4" name="Freeform: Shape 13">
            <a:extLst>
              <a:ext uri="{F3EABED5-4DCE-4D44-B86E-6205B9F5C1B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A540271-6593-44B4-917F-8D177BA34357}"/>
              </a:ext>
            </a:extLst>
          </p:cNvPr>
          <p:cNvSpPr/>
          <p:nvPr/>
        </p:nvSpPr>
        <p:spPr>
          <a:xfrm>
            <a:off x="16415" y="2803116"/>
            <a:ext cx="2864614" cy="777651"/>
          </a:xfrm>
          <a:custGeom>
            <a:avLst/>
            <a:gdLst/>
            <a:ahLst/>
            <a:cxnLst/>
            <a:rect l="0" t="0" r="r" b="b"/>
            <a:pathLst>
              <a:path w="2864614" h="777651">
                <a:moveTo>
                  <a:pt x="0" y="94697"/>
                </a:moveTo>
                <a:lnTo>
                  <a:pt x="9485" y="0"/>
                </a:lnTo>
                <a:lnTo>
                  <a:pt x="2864614" y="777651"/>
                </a:lnTo>
                <a:close/>
              </a:path>
            </a:pathLst>
          </a:custGeom>
          <a:solidFill>
            <a:schemeClr val="bg1">
              <a:alpha val="2999"/>
              <a:lumMod val="8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5" name="Freeform: Shape 14">
            <a:extLst>
              <a:ext uri="{0BFB4511-9FEF-4924-8CF2-0C5790BB243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1D1B261-789F-4564-B993-1FF854241F77}"/>
              </a:ext>
            </a:extLst>
          </p:cNvPr>
          <p:cNvSpPr/>
          <p:nvPr/>
        </p:nvSpPr>
        <p:spPr>
          <a:xfrm flipH="1">
            <a:off x="2956913" y="4742"/>
            <a:ext cx="2067834" cy="2371369"/>
          </a:xfrm>
          <a:custGeom>
            <a:avLst/>
            <a:gdLst/>
            <a:ahLst/>
            <a:cxnLst/>
            <a:rect l="0" t="0" r="r" b="b"/>
            <a:pathLst>
              <a:path w="2067834" h="2371370">
                <a:moveTo>
                  <a:pt x="1944523" y="0"/>
                </a:moveTo>
                <a:lnTo>
                  <a:pt x="2067834" y="9485"/>
                </a:lnTo>
                <a:lnTo>
                  <a:pt x="0" y="2371369"/>
                </a:lnTo>
                <a:close/>
              </a:path>
            </a:pathLst>
          </a:custGeom>
          <a:solidFill>
            <a:schemeClr val="bg1">
              <a:alpha val="2999"/>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6" name="Freeform: Shape 15">
            <a:extLst>
              <a:ext uri="{D96B3CCA-C1CA-48B3-A149-27D1286A0D8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5C927E8-80BE-4535-9947-AF9E46E7289B}"/>
              </a:ext>
            </a:extLst>
          </p:cNvPr>
          <p:cNvSpPr/>
          <p:nvPr/>
        </p:nvSpPr>
        <p:spPr>
          <a:xfrm>
            <a:off x="6419112" y="2451996"/>
            <a:ext cx="2712846" cy="2703400"/>
          </a:xfrm>
          <a:custGeom>
            <a:avLst/>
            <a:gdLst/>
            <a:ahLst/>
            <a:cxnLst/>
            <a:rect l="0" t="0" r="r" b="b"/>
            <a:pathLst>
              <a:path w="2712846" h="2703400">
                <a:moveTo>
                  <a:pt x="0" y="0"/>
                </a:moveTo>
                <a:lnTo>
                  <a:pt x="2712846" y="2693875"/>
                </a:lnTo>
                <a:lnTo>
                  <a:pt x="2665617" y="2703400"/>
                </a:lnTo>
                <a:close/>
              </a:path>
            </a:pathLst>
          </a:custGeom>
          <a:solidFill>
            <a:schemeClr val="accent4">
              <a:alpha val="6000"/>
              <a:lumMod val="40000"/>
              <a:lumOff val="60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7" name="Freeform: Shape 16">
            <a:extLst>
              <a:ext uri="{D5A24CD0-2E14-4B37-BFD3-EAB21740ED7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6B5B8DE-FC57-4C41-8DE1-F9DE5A5A3EA2}"/>
              </a:ext>
            </a:extLst>
          </p:cNvPr>
          <p:cNvSpPr/>
          <p:nvPr/>
        </p:nvSpPr>
        <p:spPr>
          <a:xfrm>
            <a:off x="-12040" y="2871728"/>
            <a:ext cx="2248058" cy="2264657"/>
          </a:xfrm>
          <a:custGeom>
            <a:avLst/>
            <a:gdLst/>
            <a:ahLst/>
            <a:cxnLst/>
            <a:rect l="0" t="0" r="r" b="b"/>
            <a:pathLst>
              <a:path w="1764299" h="1875753">
                <a:moveTo>
                  <a:pt x="7114" y="0"/>
                </a:moveTo>
                <a:lnTo>
                  <a:pt x="1764299" y="462417"/>
                </a:lnTo>
                <a:lnTo>
                  <a:pt x="1517676" y="1875753"/>
                </a:lnTo>
                <a:lnTo>
                  <a:pt x="0" y="1695529"/>
                </a:lnTo>
                <a:close/>
              </a:path>
            </a:pathLst>
          </a:custGeom>
          <a:gradFill rotWithShape="1">
            <a:gsLst>
              <a:gs pos="54626">
                <a:schemeClr val="tx2">
                  <a:alpha val="0"/>
                </a:schemeClr>
              </a:gs>
              <a:gs pos="100000">
                <a:schemeClr val="tx2">
                  <a:alpha val="63000"/>
                </a:schemeClr>
              </a:gs>
            </a:gsLst>
            <a:lin ang="150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8" name="Freeform: Shape 17">
            <a:extLst>
              <a:ext uri="{409F4DC7-2A18-4F2A-AA84-A4FCA9FB982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806D8AD-9A2D-4915-B8FF-7CDF9B073BCB}"/>
              </a:ext>
            </a:extLst>
          </p:cNvPr>
          <p:cNvSpPr/>
          <p:nvPr/>
        </p:nvSpPr>
        <p:spPr>
          <a:xfrm>
            <a:off x="2805027" y="3656651"/>
            <a:ext cx="2219720" cy="1470367"/>
          </a:xfrm>
          <a:custGeom>
            <a:avLst/>
            <a:gdLst/>
            <a:ahLst/>
            <a:cxnLst/>
            <a:rect l="0" t="0" r="r" b="b"/>
            <a:pathLst>
              <a:path w="2219720" h="1470368">
                <a:moveTo>
                  <a:pt x="0" y="1470368"/>
                </a:moveTo>
                <a:lnTo>
                  <a:pt x="1650592" y="0"/>
                </a:lnTo>
                <a:lnTo>
                  <a:pt x="2219720" y="388905"/>
                </a:lnTo>
                <a:close/>
              </a:path>
            </a:pathLst>
          </a:custGeom>
          <a:gradFill rotWithShape="1">
            <a:gsLst>
              <a:gs pos="22026">
                <a:schemeClr val="accent5">
                  <a:alpha val="0"/>
                  <a:lumMod val="50000"/>
                </a:schemeClr>
              </a:gs>
              <a:gs pos="95595">
                <a:schemeClr val="accent5">
                  <a:alpha val="37000"/>
                  <a:lumMod val="50000"/>
                </a:schemeClr>
              </a:gs>
            </a:gsLst>
            <a:lin ang="77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9" name="Freeform: Shape 18">
            <a:extLst>
              <a:ext uri="{B2DB3CF7-665E-4541-B877-8799EF0D46C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227654E-06C3-4968-AAFA-4E2130B30E29}"/>
              </a:ext>
            </a:extLst>
          </p:cNvPr>
          <p:cNvSpPr/>
          <p:nvPr/>
        </p:nvSpPr>
        <p:spPr>
          <a:xfrm>
            <a:off x="1230556" y="3457456"/>
            <a:ext cx="1603045" cy="1669444"/>
          </a:xfrm>
          <a:custGeom>
            <a:avLst/>
            <a:gdLst/>
            <a:ahLst/>
            <a:cxnLst/>
            <a:rect l="0" t="0" r="r" b="b"/>
            <a:pathLst>
              <a:path w="1603046" h="1669444">
                <a:moveTo>
                  <a:pt x="1603046" y="1659959"/>
                </a:moveTo>
                <a:lnTo>
                  <a:pt x="0" y="0"/>
                </a:lnTo>
                <a:lnTo>
                  <a:pt x="825237" y="189710"/>
                </a:lnTo>
                <a:close/>
              </a:path>
            </a:pathLst>
          </a:custGeom>
          <a:gradFill rotWithShape="1">
            <a:gsLst>
              <a:gs pos="22026">
                <a:schemeClr val="accent1">
                  <a:alpha val="0"/>
                  <a:lumMod val="50000"/>
                </a:schemeClr>
              </a:gs>
              <a:gs pos="95595">
                <a:schemeClr val="accent1">
                  <a:alpha val="79000"/>
                  <a:lumMod val="50000"/>
                </a:schemeClr>
              </a:gs>
            </a:gsLst>
            <a:lin ang="77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20" name="Freeform: Shape 19">
            <a:extLst>
              <a:ext uri="{9CEEF99C-7C9F-4D80-999E-2E1FA9B188B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2E3101A-DE1E-4F7E-B573-BE22EEB14899}"/>
              </a:ext>
            </a:extLst>
          </p:cNvPr>
          <p:cNvSpPr/>
          <p:nvPr/>
        </p:nvSpPr>
        <p:spPr>
          <a:xfrm>
            <a:off x="550157" y="1389464"/>
            <a:ext cx="1308995" cy="981746"/>
          </a:xfrm>
          <a:custGeom>
            <a:avLst/>
            <a:gdLst/>
            <a:ahLst/>
            <a:cxnLst/>
            <a:rect l="0" t="0" r="r" b="b"/>
            <a:pathLst>
              <a:path w="1308996" h="981747">
                <a:moveTo>
                  <a:pt x="0" y="0"/>
                </a:moveTo>
                <a:lnTo>
                  <a:pt x="1308996" y="17742"/>
                </a:lnTo>
                <a:lnTo>
                  <a:pt x="549824" y="981747"/>
                </a:lnTo>
                <a:close/>
              </a:path>
            </a:pathLst>
          </a:custGeom>
          <a:gradFill rotWithShape="1">
            <a:gsLst>
              <a:gs pos="100000">
                <a:schemeClr val="tx2">
                  <a:lumMod val="75000"/>
                  <a:lumOff val="25000"/>
                </a:schemeClr>
              </a:gs>
              <a:gs pos="0">
                <a:schemeClr val="accent3">
                  <a:alpha val="0"/>
                  <a:lumMod val="50000"/>
                </a:schemeClr>
              </a:gs>
            </a:gsLst>
            <a:lin ang="1620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21" name="Freeform: Shape 20">
            <a:extLst>
              <a:ext uri="{B111EB18-C235-4196-A705-47392567563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90A1C20-F2CD-4418-A545-273897EA2AD1}"/>
              </a:ext>
            </a:extLst>
          </p:cNvPr>
          <p:cNvSpPr/>
          <p:nvPr/>
        </p:nvSpPr>
        <p:spPr>
          <a:xfrm>
            <a:off x="3130839" y="3190124"/>
            <a:ext cx="1135938" cy="851953"/>
          </a:xfrm>
          <a:custGeom>
            <a:avLst/>
            <a:gdLst/>
            <a:ahLst/>
            <a:cxnLst/>
            <a:rect l="0" t="0" r="r" b="b"/>
            <a:pathLst>
              <a:path w="2210116" h="1574589">
                <a:moveTo>
                  <a:pt x="0" y="0"/>
                </a:moveTo>
                <a:lnTo>
                  <a:pt x="2210116" y="28456"/>
                </a:lnTo>
                <a:lnTo>
                  <a:pt x="815751" y="1574589"/>
                </a:lnTo>
                <a:close/>
              </a:path>
            </a:pathLst>
          </a:custGeom>
          <a:solidFill>
            <a:schemeClr val="bg2">
              <a:alpha val="27999"/>
              <a:lumMod val="50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22" name="Freeform: Shape 21">
            <a:extLst>
              <a:ext uri="{DE0F900E-835A-43F7-AFC0-A0CE00D3360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07F9BDC-A9BC-4296-8425-CC304A1EE8F3}"/>
              </a:ext>
            </a:extLst>
          </p:cNvPr>
          <p:cNvSpPr/>
          <p:nvPr/>
        </p:nvSpPr>
        <p:spPr>
          <a:xfrm>
            <a:off x="3065232" y="3323711"/>
            <a:ext cx="387481" cy="264802"/>
          </a:xfrm>
          <a:custGeom>
            <a:avLst/>
            <a:gdLst/>
            <a:ahLst/>
            <a:cxnLst/>
            <a:rect l="0" t="0" r="r" b="b"/>
            <a:pathLst>
              <a:path w="2210116" h="1574589">
                <a:moveTo>
                  <a:pt x="0" y="0"/>
                </a:moveTo>
                <a:lnTo>
                  <a:pt x="2210116" y="28456"/>
                </a:lnTo>
                <a:lnTo>
                  <a:pt x="815751" y="1574589"/>
                </a:lnTo>
                <a:close/>
              </a:path>
            </a:pathLst>
          </a:custGeom>
          <a:solidFill>
            <a:schemeClr val="accent2">
              <a:lumMod val="50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23" name="Freeform: Shape 22">
            <a:extLst>
              <a:ext uri="{54A715EB-A8CD-4240-AA71-F6FA60D73C3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E6EAABF-D539-4DE0-9783-989558C36D29}"/>
              </a:ext>
            </a:extLst>
          </p:cNvPr>
          <p:cNvSpPr/>
          <p:nvPr/>
        </p:nvSpPr>
        <p:spPr>
          <a:xfrm>
            <a:off x="768323" y="2033528"/>
            <a:ext cx="285354" cy="178643"/>
          </a:xfrm>
          <a:custGeom>
            <a:avLst/>
            <a:gdLst/>
            <a:ahLst/>
            <a:cxnLst/>
            <a:rect l="0" t="0" r="r" b="b"/>
            <a:pathLst>
              <a:path w="2210116" h="1574589">
                <a:moveTo>
                  <a:pt x="0" y="0"/>
                </a:moveTo>
                <a:lnTo>
                  <a:pt x="2210116" y="28456"/>
                </a:lnTo>
                <a:lnTo>
                  <a:pt x="815751" y="1574589"/>
                </a:lnTo>
                <a:close/>
              </a:path>
            </a:pathLst>
          </a:custGeom>
          <a:solidFill>
            <a:schemeClr val="accent2">
              <a:alpha val="70000"/>
              <a:lumMod val="7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24" name="Freeform: Shape 23">
            <a:extLst>
              <a:ext uri="{B2EE27F6-8228-4302-82EE-002A70B0A2E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54E0526-FF9C-4975-8325-667C7423BBF4}"/>
              </a:ext>
            </a:extLst>
          </p:cNvPr>
          <p:cNvSpPr/>
          <p:nvPr/>
        </p:nvSpPr>
        <p:spPr>
          <a:xfrm rot="480000">
            <a:off x="7657891" y="1362139"/>
            <a:ext cx="1056877" cy="1481734"/>
          </a:xfrm>
          <a:custGeom>
            <a:avLst/>
            <a:gdLst/>
            <a:ahLst/>
            <a:cxnLst/>
            <a:rect l="0" t="0" r="r" b="b"/>
            <a:pathLst>
              <a:path w="1111537" h="1290025">
                <a:moveTo>
                  <a:pt x="0" y="0"/>
                </a:moveTo>
                <a:lnTo>
                  <a:pt x="1111537" y="34526"/>
                </a:lnTo>
                <a:lnTo>
                  <a:pt x="379419" y="1290025"/>
                </a:lnTo>
                <a:close/>
              </a:path>
            </a:pathLst>
          </a:custGeom>
          <a:solidFill>
            <a:schemeClr val="accent2">
              <a:alpha val="33000"/>
              <a:lumMod val="50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25" name="Freeform: Shape 24">
            <a:extLst>
              <a:ext uri="{13BDEB34-7FCE-438F-9BB3-C943195E197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99B139A-83E8-4838-8128-5EB9908E8360}"/>
              </a:ext>
            </a:extLst>
          </p:cNvPr>
          <p:cNvSpPr/>
          <p:nvPr/>
        </p:nvSpPr>
        <p:spPr>
          <a:xfrm>
            <a:off x="8285710" y="1668179"/>
            <a:ext cx="384343" cy="264802"/>
          </a:xfrm>
          <a:custGeom>
            <a:avLst/>
            <a:gdLst/>
            <a:ahLst/>
            <a:cxnLst/>
            <a:rect l="0" t="0" r="r" b="b"/>
            <a:pathLst>
              <a:path w="2210116" h="1574589">
                <a:moveTo>
                  <a:pt x="0" y="0"/>
                </a:moveTo>
                <a:lnTo>
                  <a:pt x="2210116" y="28456"/>
                </a:lnTo>
                <a:lnTo>
                  <a:pt x="815751" y="1574589"/>
                </a:lnTo>
                <a:close/>
              </a:path>
            </a:pathLst>
          </a:custGeom>
          <a:solidFill>
            <a:schemeClr val="accent2">
              <a:alpha val="80000"/>
              <a:lumMod val="7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26" name="Freeform: Shape 25">
            <a:extLst>
              <a:ext uri="{FA3E514E-F416-47A4-9A3E-43CD3712B41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E505A97-3E9F-4925-8230-D9F10011E8F1}"/>
              </a:ext>
            </a:extLst>
          </p:cNvPr>
          <p:cNvSpPr/>
          <p:nvPr/>
        </p:nvSpPr>
        <p:spPr>
          <a:xfrm>
            <a:off x="1935432" y="1463135"/>
            <a:ext cx="1384326" cy="2247979"/>
          </a:xfrm>
          <a:custGeom>
            <a:avLst/>
            <a:gdLst/>
            <a:ahLst/>
            <a:cxnLst/>
            <a:rect l="0" t="0" r="r" b="b"/>
            <a:pathLst>
              <a:path w="1384327" h="2247979">
                <a:moveTo>
                  <a:pt x="9525" y="2229087"/>
                </a:moveTo>
                <a:lnTo>
                  <a:pt x="1318086" y="0"/>
                </a:lnTo>
                <a:lnTo>
                  <a:pt x="1384326" y="104775"/>
                </a:lnTo>
                <a:lnTo>
                  <a:pt x="28456" y="2247979"/>
                </a:lnTo>
                <a:close/>
              </a:path>
            </a:pathLst>
          </a:custGeom>
          <a:gradFill rotWithShape="1">
            <a:gsLst>
              <a:gs pos="0">
                <a:schemeClr val="bg2">
                  <a:alpha val="0"/>
                  <a:lumMod val="50000"/>
                </a:schemeClr>
              </a:gs>
              <a:gs pos="100000">
                <a:schemeClr val="tx2">
                  <a:lumMod val="75000"/>
                  <a:lumOff val="25000"/>
                </a:schemeClr>
              </a:gs>
            </a:gsLst>
            <a:lin ang="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27" name="Freeform: Shape 26">
            <a:extLst>
              <a:ext uri="{80AFC94C-9993-4DA7-A157-5F8C35BF8AF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A3BC916-0C6C-4B06-8096-8A8226B4EB64}"/>
              </a:ext>
            </a:extLst>
          </p:cNvPr>
          <p:cNvSpPr/>
          <p:nvPr/>
        </p:nvSpPr>
        <p:spPr>
          <a:xfrm rot="18840000">
            <a:off x="5048607" y="1257700"/>
            <a:ext cx="627068" cy="2375196"/>
          </a:xfrm>
          <a:custGeom>
            <a:avLst/>
            <a:gdLst/>
            <a:ahLst/>
            <a:cxnLst/>
            <a:rect l="0" t="0" r="r" b="b"/>
            <a:pathLst>
              <a:path w="627069" h="2375196">
                <a:moveTo>
                  <a:pt x="0" y="2356305"/>
                </a:moveTo>
                <a:lnTo>
                  <a:pt x="556880" y="0"/>
                </a:lnTo>
                <a:lnTo>
                  <a:pt x="627069" y="6784"/>
                </a:lnTo>
                <a:lnTo>
                  <a:pt x="18931" y="2375196"/>
                </a:lnTo>
                <a:close/>
              </a:path>
            </a:pathLst>
          </a:custGeom>
          <a:gradFill rotWithShape="1">
            <a:gsLst>
              <a:gs pos="0">
                <a:schemeClr val="accent2">
                  <a:alpha val="0"/>
                  <a:lumMod val="75000"/>
                </a:schemeClr>
              </a:gs>
              <a:gs pos="100000">
                <a:schemeClr val="accent2">
                  <a:lumMod val="75000"/>
                </a:schemeClr>
              </a:gs>
            </a:gsLst>
            <a:lin ang="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28" name="Title 1">
            <a:extLst>
              <a:ext uri="{28399A6B-6F3D-48F3-B381-578AA73B73B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8DDEFF1-3338-4AD8-A351-C39C69045A13}"/>
              </a:ext>
            </a:extLst>
          </p:cNvPr>
          <p:cNvSpPr>
            <a:spLocks noGrp="1"/>
          </p:cNvSpPr>
          <p:nvPr>
            <p:ph type="title"/>
          </p:nvPr>
        </p:nvSpPr>
        <p:spPr/>
        <p:txBody>
          <a:bodyPr rtlCol="0"/>
          <a:lstStyle>
            <a:lvl1pPr lvl="0">
              <a:defRPr lang="en-US" dirty="0">
                <a:solidFill>
                  <a:srgbClr val="FFFFFF"/>
                </a:solidFill>
              </a:defRPr>
            </a:lvl1pPr>
          </a:lstStyle>
          <a:p>
            <a:r>
              <a:rPr lang="en-US" dirty="0"/>
              <a:t>Click to edit Master title style</a:t>
            </a:r>
          </a:p>
        </p:txBody>
      </p:sp>
      <p:sp>
        <p:nvSpPr>
          <p:cNvPr id="29" name="Content Placeholder 2">
            <a:extLst>
              <a:ext uri="{20D2FBCF-22F8-4654-A199-E71718705F8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1415EE1-DC01-4FA8-BE2C-D2A4858A8C04}"/>
              </a:ext>
            </a:extLst>
          </p:cNvPr>
          <p:cNvSpPr>
            <a:spLocks noGrp="1"/>
          </p:cNvSpPr>
          <p:nvPr>
            <p:ph type="body" idx="1"/>
          </p:nvPr>
        </p:nvSpPr>
        <p:spPr>
          <a:xfrm>
            <a:off x="933577" y="3781155"/>
            <a:ext cx="1905000" cy="407078"/>
          </a:xfrm>
          <a:prstGeom prst="rect">
            <a:avLst/>
          </a:prstGeom>
        </p:spPr>
        <p:txBody>
          <a:bodyPr rtlCol="0" anchor="t">
            <a:normAutofit/>
          </a:bodyPr>
          <a:lstStyle>
            <a:lvl1pPr marL="0" lvl="0" indent="0" algn="ctr">
              <a:lnSpc>
                <a:spcPct val="100000"/>
              </a:lnSpc>
              <a:buFont typeface="Arial"/>
              <a:buNone/>
              <a:defRPr lang="en-US" sz="1200" dirty="0">
                <a:solidFill>
                  <a:schemeClr val="bg2"/>
                </a:solidFill>
                <a:latin typeface="+mn-lt"/>
              </a:defRPr>
            </a:lvl1pPr>
            <a:lvl2pPr lvl="1">
              <a:lnSpc>
                <a:spcPct val="129999"/>
              </a:lnSpc>
              <a:defRPr lang="en-US" sz="1000" dirty="0">
                <a:solidFill>
                  <a:schemeClr val="bg1">
                    <a:lumMod val="65000"/>
                  </a:schemeClr>
                </a:solidFill>
                <a:latin typeface="+mn-lt"/>
              </a:defRPr>
            </a:lvl2pPr>
            <a:lvl3pPr lvl="2">
              <a:lnSpc>
                <a:spcPts val="1200"/>
              </a:lnSpc>
              <a:defRPr lang="en-US" sz="1050" i="1" dirty="0">
                <a:solidFill>
                  <a:schemeClr val="tx2">
                    <a:lumMod val="50000"/>
                    <a:lumOff val="50000"/>
                  </a:schemeClr>
                </a:solidFill>
                <a:latin typeface="+mn-lt"/>
              </a:defRPr>
            </a:lvl3pPr>
            <a:lvl4pPr lvl="3">
              <a:lnSpc>
                <a:spcPts val="1200"/>
              </a:lnSpc>
              <a:defRPr lang="en-US" sz="1050" i="0" dirty="0">
                <a:solidFill>
                  <a:schemeClr val="tx2">
                    <a:lumMod val="50000"/>
                    <a:lumOff val="50000"/>
                  </a:schemeClr>
                </a:solidFill>
                <a:latin typeface="+mn-lt"/>
              </a:defRPr>
            </a:lvl4pPr>
            <a:lvl5pPr lvl="4">
              <a:lnSpc>
                <a:spcPts val="1200"/>
              </a:lnSpc>
              <a:buFont typeface="Arial"/>
              <a:buChar char="»"/>
              <a:defRPr lang="en-US" sz="1050" i="1" dirty="0">
                <a:solidFill>
                  <a:schemeClr val="tx2">
                    <a:lumMod val="50000"/>
                    <a:lumOff val="50000"/>
                  </a:schemeClr>
                </a:solidFill>
                <a:latin typeface="+mn-lt"/>
              </a:defRPr>
            </a:lvl5pPr>
          </a:lstStyle>
          <a:p>
            <a:pPr lvl="0"/>
            <a:r>
              <a:rPr lang="en-US" dirty="0"/>
              <a:t>Click to edit Master text styles</a:t>
            </a:r>
          </a:p>
        </p:txBody>
      </p:sp>
      <p:sp>
        <p:nvSpPr>
          <p:cNvPr id="30" name="Picture Placeholder 2">
            <a:extLst>
              <a:ext uri="{7BD8E315-7B9D-4805-AFD9-8ED1925F6FB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7E4063D-D5C9-4AB1-96B4-339D7B55CE7F}"/>
              </a:ext>
            </a:extLst>
          </p:cNvPr>
          <p:cNvSpPr>
            <a:spLocks noGrp="1"/>
          </p:cNvSpPr>
          <p:nvPr>
            <p:ph type="pic" idx="2"/>
          </p:nvPr>
        </p:nvSpPr>
        <p:spPr>
          <a:xfrm>
            <a:off x="682480" y="1454321"/>
            <a:ext cx="2559067" cy="2205195"/>
          </a:xfrm>
          <a:custGeom>
            <a:avLst/>
            <a:gdLst/>
            <a:ahLst/>
            <a:cxnLst/>
            <a:rect l="0" t="0" r="r" b="b"/>
            <a:pathLst>
              <a:path w="2559067" h="2205196">
                <a:moveTo>
                  <a:pt x="0" y="0"/>
                </a:moveTo>
                <a:lnTo>
                  <a:pt x="2559067" y="9565"/>
                </a:lnTo>
                <a:lnTo>
                  <a:pt x="1292752" y="2205196"/>
                </a:lnTo>
                <a:close/>
              </a:path>
            </a:pathLst>
          </a:custGeom>
          <a:solidFill>
            <a:schemeClr val="bg1"/>
          </a:solidFill>
          <a:ln w="38100">
            <a:noFill/>
            <a:miter lim="800000"/>
          </a:ln>
        </p:spPr>
        <p:txBody>
          <a:bodyPr rtlCol="0"/>
          <a:lstStyle/>
          <a:p>
            <a:r>
              <a:rPr lang="en-US" dirty="0"/>
              <a:t>Click icon to add picture</a:t>
            </a:r>
          </a:p>
        </p:txBody>
      </p:sp>
      <p:sp>
        <p:nvSpPr>
          <p:cNvPr id="31" name="Content Placeholder 2">
            <a:extLst>
              <a:ext uri="{3700061A-A5F8-43CA-9345-0DF7BBC4971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E52D2F7-5759-4EA3-A2FF-388FAD8C6B00}"/>
              </a:ext>
            </a:extLst>
          </p:cNvPr>
          <p:cNvSpPr>
            <a:spLocks noGrp="1"/>
          </p:cNvSpPr>
          <p:nvPr>
            <p:ph type="body" idx="3"/>
          </p:nvPr>
        </p:nvSpPr>
        <p:spPr>
          <a:xfrm>
            <a:off x="3658165" y="3781155"/>
            <a:ext cx="1905000" cy="407078"/>
          </a:xfrm>
          <a:prstGeom prst="rect">
            <a:avLst/>
          </a:prstGeom>
        </p:spPr>
        <p:txBody>
          <a:bodyPr rtlCol="0" anchor="t">
            <a:normAutofit/>
          </a:bodyPr>
          <a:lstStyle>
            <a:lvl1pPr marL="0" lvl="0" indent="0" algn="ctr">
              <a:lnSpc>
                <a:spcPct val="100000"/>
              </a:lnSpc>
              <a:buFont typeface="Arial"/>
              <a:buNone/>
              <a:defRPr lang="en-US" sz="1200" dirty="0">
                <a:solidFill>
                  <a:schemeClr val="bg2"/>
                </a:solidFill>
                <a:latin typeface="+mn-lt"/>
              </a:defRPr>
            </a:lvl1pPr>
            <a:lvl2pPr lvl="1">
              <a:lnSpc>
                <a:spcPct val="129999"/>
              </a:lnSpc>
              <a:defRPr lang="en-US" sz="1000" dirty="0">
                <a:solidFill>
                  <a:schemeClr val="bg1">
                    <a:lumMod val="65000"/>
                  </a:schemeClr>
                </a:solidFill>
                <a:latin typeface="+mn-lt"/>
              </a:defRPr>
            </a:lvl2pPr>
            <a:lvl3pPr lvl="2">
              <a:lnSpc>
                <a:spcPts val="1200"/>
              </a:lnSpc>
              <a:defRPr lang="en-US" sz="1050" i="1" dirty="0">
                <a:solidFill>
                  <a:schemeClr val="tx2">
                    <a:lumMod val="50000"/>
                    <a:lumOff val="50000"/>
                  </a:schemeClr>
                </a:solidFill>
                <a:latin typeface="+mn-lt"/>
              </a:defRPr>
            </a:lvl3pPr>
            <a:lvl4pPr lvl="3">
              <a:lnSpc>
                <a:spcPts val="1200"/>
              </a:lnSpc>
              <a:defRPr lang="en-US" sz="1050" i="0" dirty="0">
                <a:solidFill>
                  <a:schemeClr val="tx2">
                    <a:lumMod val="50000"/>
                    <a:lumOff val="50000"/>
                  </a:schemeClr>
                </a:solidFill>
                <a:latin typeface="+mn-lt"/>
              </a:defRPr>
            </a:lvl4pPr>
            <a:lvl5pPr lvl="4">
              <a:lnSpc>
                <a:spcPts val="1200"/>
              </a:lnSpc>
              <a:buFont typeface="Arial"/>
              <a:buChar char="»"/>
              <a:defRPr lang="en-US" sz="1050" i="1" dirty="0">
                <a:solidFill>
                  <a:schemeClr val="tx2">
                    <a:lumMod val="50000"/>
                    <a:lumOff val="50000"/>
                  </a:schemeClr>
                </a:solidFill>
                <a:latin typeface="+mn-lt"/>
              </a:defRPr>
            </a:lvl5pPr>
          </a:lstStyle>
          <a:p>
            <a:pPr lvl="0"/>
            <a:r>
              <a:rPr lang="en-US" dirty="0"/>
              <a:t>Click to edit Master text styles</a:t>
            </a:r>
          </a:p>
        </p:txBody>
      </p:sp>
      <p:sp>
        <p:nvSpPr>
          <p:cNvPr id="32" name="Picture Placeholder 2">
            <a:extLst>
              <a:ext uri="{1903E7EA-5828-405C-A549-FC28ABACB97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E66F5BE-A232-4685-863A-2979BAA022CC}"/>
              </a:ext>
            </a:extLst>
          </p:cNvPr>
          <p:cNvSpPr>
            <a:spLocks noGrp="1"/>
          </p:cNvSpPr>
          <p:nvPr>
            <p:ph type="pic" idx="4"/>
          </p:nvPr>
        </p:nvSpPr>
        <p:spPr>
          <a:xfrm>
            <a:off x="3254981" y="1444756"/>
            <a:ext cx="2833884" cy="2229601"/>
          </a:xfrm>
          <a:custGeom>
            <a:avLst/>
            <a:gdLst/>
            <a:ahLst/>
            <a:cxnLst/>
            <a:rect l="0" t="0" r="r" b="b"/>
            <a:pathLst>
              <a:path w="2833885" h="2229601">
                <a:moveTo>
                  <a:pt x="1421636" y="0"/>
                </a:moveTo>
                <a:lnTo>
                  <a:pt x="2833885" y="2229601"/>
                </a:lnTo>
                <a:lnTo>
                  <a:pt x="0" y="2224206"/>
                </a:lnTo>
                <a:close/>
              </a:path>
            </a:pathLst>
          </a:custGeom>
          <a:solidFill>
            <a:schemeClr val="bg1"/>
          </a:solidFill>
          <a:ln w="38100">
            <a:noFill/>
            <a:miter lim="800000"/>
          </a:ln>
        </p:spPr>
        <p:txBody>
          <a:bodyPr rtlCol="0"/>
          <a:lstStyle/>
          <a:p>
            <a:r>
              <a:rPr lang="en-US" dirty="0"/>
              <a:t>Click icon to add picture</a:t>
            </a:r>
          </a:p>
        </p:txBody>
      </p:sp>
      <p:sp>
        <p:nvSpPr>
          <p:cNvPr id="33" name="Content Placeholder 2">
            <a:extLst>
              <a:ext uri="{465D8D7D-4EB0-404D-9AAF-66C08E0E656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8C88375-0558-4BBC-8FA1-E62A03E2C496}"/>
              </a:ext>
            </a:extLst>
          </p:cNvPr>
          <p:cNvSpPr>
            <a:spLocks noGrp="1"/>
          </p:cNvSpPr>
          <p:nvPr>
            <p:ph type="body" idx="5"/>
          </p:nvPr>
        </p:nvSpPr>
        <p:spPr>
          <a:xfrm>
            <a:off x="6415463" y="3800741"/>
            <a:ext cx="1905000" cy="407078"/>
          </a:xfrm>
          <a:prstGeom prst="rect">
            <a:avLst/>
          </a:prstGeom>
        </p:spPr>
        <p:txBody>
          <a:bodyPr rtlCol="0" anchor="t">
            <a:normAutofit/>
          </a:bodyPr>
          <a:lstStyle>
            <a:lvl1pPr marL="0" lvl="0" indent="0" algn="ctr">
              <a:lnSpc>
                <a:spcPct val="100000"/>
              </a:lnSpc>
              <a:buFont typeface="Arial"/>
              <a:buNone/>
              <a:defRPr lang="en-US" sz="1200" dirty="0">
                <a:solidFill>
                  <a:schemeClr val="bg2"/>
                </a:solidFill>
                <a:latin typeface="+mn-lt"/>
              </a:defRPr>
            </a:lvl1pPr>
            <a:lvl2pPr lvl="1">
              <a:lnSpc>
                <a:spcPct val="129999"/>
              </a:lnSpc>
              <a:defRPr lang="en-US" sz="1000" dirty="0">
                <a:solidFill>
                  <a:schemeClr val="bg1">
                    <a:lumMod val="65000"/>
                  </a:schemeClr>
                </a:solidFill>
                <a:latin typeface="+mn-lt"/>
              </a:defRPr>
            </a:lvl2pPr>
            <a:lvl3pPr lvl="2">
              <a:lnSpc>
                <a:spcPts val="1200"/>
              </a:lnSpc>
              <a:defRPr lang="en-US" sz="1050" i="1" dirty="0">
                <a:solidFill>
                  <a:schemeClr val="tx2">
                    <a:lumMod val="50000"/>
                    <a:lumOff val="50000"/>
                  </a:schemeClr>
                </a:solidFill>
                <a:latin typeface="+mn-lt"/>
              </a:defRPr>
            </a:lvl3pPr>
            <a:lvl4pPr lvl="3">
              <a:lnSpc>
                <a:spcPts val="1200"/>
              </a:lnSpc>
              <a:defRPr lang="en-US" sz="1050" i="0" dirty="0">
                <a:solidFill>
                  <a:schemeClr val="tx2">
                    <a:lumMod val="50000"/>
                    <a:lumOff val="50000"/>
                  </a:schemeClr>
                </a:solidFill>
                <a:latin typeface="+mn-lt"/>
              </a:defRPr>
            </a:lvl4pPr>
            <a:lvl5pPr lvl="4">
              <a:lnSpc>
                <a:spcPts val="1200"/>
              </a:lnSpc>
              <a:buFont typeface="Arial"/>
              <a:buChar char="»"/>
              <a:defRPr lang="en-US" sz="1050" i="1" dirty="0">
                <a:solidFill>
                  <a:schemeClr val="tx2">
                    <a:lumMod val="50000"/>
                    <a:lumOff val="50000"/>
                  </a:schemeClr>
                </a:solidFill>
                <a:latin typeface="+mn-lt"/>
              </a:defRPr>
            </a:lvl5pPr>
          </a:lstStyle>
          <a:p>
            <a:pPr lvl="0"/>
            <a:r>
              <a:rPr lang="en-US" dirty="0"/>
              <a:t>Click to edit Master text styles</a:t>
            </a:r>
          </a:p>
        </p:txBody>
      </p:sp>
      <p:sp>
        <p:nvSpPr>
          <p:cNvPr id="34" name="Picture Placeholder 2">
            <a:extLst>
              <a:ext uri="{3592BD4F-37B6-4C62-9098-2D6DCA0E776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D4C3C5D-0D82-4894-9235-B2B44A0998DF}"/>
              </a:ext>
            </a:extLst>
          </p:cNvPr>
          <p:cNvSpPr>
            <a:spLocks noGrp="1"/>
          </p:cNvSpPr>
          <p:nvPr>
            <p:ph type="pic" idx="6"/>
          </p:nvPr>
        </p:nvSpPr>
        <p:spPr>
          <a:xfrm>
            <a:off x="6088944" y="1387804"/>
            <a:ext cx="2539203" cy="2290723"/>
          </a:xfrm>
          <a:custGeom>
            <a:avLst/>
            <a:gdLst/>
            <a:ahLst/>
            <a:cxnLst/>
            <a:rect l="0" t="0" r="r" b="b"/>
            <a:pathLst>
              <a:path w="2539204" h="2290723">
                <a:moveTo>
                  <a:pt x="0" y="0"/>
                </a:moveTo>
                <a:lnTo>
                  <a:pt x="2539204" y="198"/>
                </a:lnTo>
                <a:lnTo>
                  <a:pt x="1287713" y="2290723"/>
                </a:lnTo>
                <a:close/>
              </a:path>
            </a:pathLst>
          </a:custGeom>
          <a:solidFill>
            <a:schemeClr val="bg1"/>
          </a:solidFill>
          <a:ln w="38100">
            <a:noFill/>
            <a:miter lim="800000"/>
          </a:ln>
        </p:spPr>
        <p:txBody>
          <a:bodyPr rtlCol="0"/>
          <a:lstStyle/>
          <a:p>
            <a:r>
              <a:rPr lang="en-US" dirty="0"/>
              <a:t>Click icon to add picture</a:t>
            </a:r>
          </a:p>
        </p:txBody>
      </p:sp>
      <p:sp>
        <p:nvSpPr>
          <p:cNvPr id="35" name="Slide Number Placeholder 4">
            <a:extLst>
              <a:ext uri="{8207FA95-88DA-4EC8-9DF6-CF840921A57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294C259-AC8F-4B11-A312-3F4E2432539A}"/>
              </a:ext>
            </a:extLst>
          </p:cNvPr>
          <p:cNvSpPr>
            <a:spLocks noGrp="1"/>
          </p:cNvSpPr>
          <p:nvPr>
            <p:ph type="sldNum" sz="quarter" idx="12"/>
          </p:nvPr>
        </p:nvSpPr>
        <p:spPr/>
        <p:txBody>
          <a:bodyPr rtlCol="0"/>
          <a:lstStyle>
            <a:lvl1pPr lvl="0"/>
          </a:lstStyle>
          <a:p>
            <a:r>
              <a:rPr lang="en-US" dirty="0"/>
              <a:t>&lt;#&gt;</a:t>
            </a:r>
          </a:p>
        </p:txBody>
      </p:sp>
      <p:sp>
        <p:nvSpPr>
          <p:cNvPr id="36" name="Footer Placeholder 3">
            <a:extLst>
              <a:ext uri="{1BA418C5-7B18-4745-94CE-8FF174B8B55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B021721-C8FE-424D-98B6-C95629ABE3A8}"/>
              </a:ext>
            </a:extLst>
          </p:cNvPr>
          <p:cNvSpPr>
            <a:spLocks noGrp="1"/>
          </p:cNvSpPr>
          <p:nvPr>
            <p:ph type="ftr" sz="quarter" idx="11"/>
          </p:nvPr>
        </p:nvSpPr>
        <p:spPr/>
        <p:txBody>
          <a:bodyPr rtlCol="0"/>
          <a:lstStyle>
            <a:lvl1pPr lvl="0"/>
          </a:lstStyle>
          <a:p>
            <a:r>
              <a:rPr lang="en-US" dirty="0"/>
              <a:t>Footer</a:t>
            </a:r>
          </a:p>
        </p:txBody>
      </p:sp>
      <p:sp>
        <p:nvSpPr>
          <p:cNvPr id="37" name="Date Placeholder 1">
            <a:extLst>
              <a:ext uri="{23E2E3D2-0331-448F-83B5-A13EF53A862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269490D-E675-4486-9B5B-D26B35AC6ECD}"/>
              </a:ext>
            </a:extLst>
          </p:cNvPr>
          <p:cNvSpPr>
            <a:spLocks noGrp="1"/>
          </p:cNvSpPr>
          <p:nvPr>
            <p:ph type="dt" sz="half" idx="10"/>
          </p:nvPr>
        </p:nvSpPr>
        <p:spPr/>
        <p:txBody>
          <a:bodyPr rtlCol="0"/>
          <a:lstStyle>
            <a:lvl1pPr lvl="0"/>
          </a:lstStyle>
          <a:p>
            <a:r>
              <a:rPr lang="en-US" dirty="0"/>
              <a:t>Date</a:t>
            </a:r>
          </a:p>
        </p:txBody>
      </p:sp>
    </p:spTree>
    <p:custDataLst>
      <p:tags r:id="rId1"/>
    </p:custDataLst>
    <p:extLst>
      <p:ext uri="{5BF5D966-C69C-46B9-A15B-5DA2A4478F74}">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89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Images">
    <p:bg>
      <p:bgPr>
        <a:gradFill rotWithShape="1">
          <a:gsLst>
            <a:gs pos="0">
              <a:srgbClr val="55124F"/>
            </a:gs>
            <a:gs pos="100000">
              <a:srgbClr val="BD2B5B"/>
            </a:gs>
          </a:gsLst>
          <a:lin ang="3360000" scaled="0"/>
        </a:gradFill>
        <a:effectLst/>
      </p:bgPr>
    </p:bg>
    <p:spTree>
      <p:nvGrpSpPr>
        <p:cNvPr id="1" name=""/>
        <p:cNvGrpSpPr/>
        <p:nvPr/>
      </p:nvGrpSpPr>
      <p:grpSpPr>
        <a:xfrm>
          <a:off x="0" y="0"/>
          <a:ext cx="0" cy="0"/>
          <a:chOff x="0" y="0"/>
          <a:chExt cx="0" cy="0"/>
        </a:xfrm>
      </p:grpSpPr>
      <p:sp>
        <p:nvSpPr>
          <p:cNvPr id="2" name="Rectangle 1">
            <a:extLst>
              <a:ext uri="{1438DB8C-956D-46A6-824B-4ED993DDEC1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3B0D1F4-7F09-4E9A-A0F1-0FEE32DFB0A2}"/>
              </a:ext>
            </a:extLst>
          </p:cNvPr>
          <p:cNvSpPr/>
          <p:nvPr/>
        </p:nvSpPr>
        <p:spPr>
          <a:xfrm>
            <a:off x="-14412" y="-2371"/>
            <a:ext cx="9155857" cy="5157728"/>
          </a:xfrm>
          <a:prstGeom prst="rect">
            <a:avLst/>
          </a:prstGeom>
          <a:gradFill rotWithShape="1">
            <a:gsLst>
              <a:gs pos="0">
                <a:schemeClr val="bg2">
                  <a:lumMod val="50000"/>
                </a:schemeClr>
              </a:gs>
              <a:gs pos="90749">
                <a:schemeClr val="tx2">
                  <a:lumMod val="90000"/>
                  <a:lumOff val="10000"/>
                </a:schemeClr>
              </a:gs>
              <a:gs pos="44053">
                <a:schemeClr val="accent3">
                  <a:lumMod val="50000"/>
                </a:schemeClr>
              </a:gs>
            </a:gsLst>
            <a:lin ang="156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3" name="Rectangle 2">
            <a:extLst>
              <a:ext uri="{B1D32DEE-F604-4829-9564-9623AF1D144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B34BEF0-7EDC-4F99-BB3D-42108C70BF4F}"/>
              </a:ext>
            </a:extLst>
          </p:cNvPr>
          <p:cNvSpPr/>
          <p:nvPr/>
        </p:nvSpPr>
        <p:spPr>
          <a:xfrm>
            <a:off x="4692755" y="-14228"/>
            <a:ext cx="4451060" cy="5179070"/>
          </a:xfrm>
          <a:prstGeom prst="rect">
            <a:avLst/>
          </a:prstGeom>
          <a:gradFill rotWithShape="1">
            <a:gsLst>
              <a:gs pos="19824">
                <a:schemeClr val="tx1">
                  <a:alpha val="0"/>
                </a:schemeClr>
              </a:gs>
              <a:gs pos="100000">
                <a:schemeClr val="tx1">
                  <a:alpha val="55000"/>
                </a:schemeClr>
              </a:gs>
            </a:gsLst>
            <a:lin ang="204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4" name="Rectangle 3">
            <a:extLst>
              <a:ext uri="{AB574AF2-8F9D-4A7F-BF33-EF74FC16CC2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69777E5-F0F2-4CEB-B209-4AE5845DF01F}"/>
              </a:ext>
            </a:extLst>
          </p:cNvPr>
          <p:cNvSpPr/>
          <p:nvPr/>
        </p:nvSpPr>
        <p:spPr>
          <a:xfrm>
            <a:off x="-2555" y="14228"/>
            <a:ext cx="4451060" cy="5141919"/>
          </a:xfrm>
          <a:prstGeom prst="rect">
            <a:avLst/>
          </a:prstGeom>
          <a:gradFill rotWithShape="1">
            <a:gsLst>
              <a:gs pos="33921">
                <a:schemeClr val="tx1">
                  <a:alpha val="0"/>
                </a:schemeClr>
              </a:gs>
              <a:gs pos="100000">
                <a:schemeClr val="tx1">
                  <a:alpha val="55000"/>
                </a:schemeClr>
              </a:gs>
            </a:gsLst>
            <a:lin ang="972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5" name="Freeform: Shape 4">
            <a:extLst>
              <a:ext uri="{90F77B30-9E46-41BF-B104-1A40EDC1E81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5972079-0964-45F7-87BC-B0D852A28941}"/>
              </a:ext>
            </a:extLst>
          </p:cNvPr>
          <p:cNvSpPr/>
          <p:nvPr/>
        </p:nvSpPr>
        <p:spPr>
          <a:xfrm rot="16200000">
            <a:off x="4725635" y="755732"/>
            <a:ext cx="4440973" cy="4362586"/>
          </a:xfrm>
          <a:custGeom>
            <a:avLst/>
            <a:gdLst/>
            <a:ahLst/>
            <a:cxnLst/>
            <a:rect l="0" t="0" r="r" b="b"/>
            <a:pathLst>
              <a:path w="2707994" h="1932410">
                <a:moveTo>
                  <a:pt x="2680584" y="0"/>
                </a:moveTo>
                <a:lnTo>
                  <a:pt x="2310548" y="1932410"/>
                </a:lnTo>
                <a:lnTo>
                  <a:pt x="0" y="1929447"/>
                </a:lnTo>
                <a:close/>
              </a:path>
            </a:pathLst>
          </a:custGeom>
          <a:gradFill rotWithShape="1">
            <a:gsLst>
              <a:gs pos="5286">
                <a:schemeClr val="accent6">
                  <a:alpha val="19000"/>
                </a:schemeClr>
              </a:gs>
              <a:gs pos="71366">
                <a:schemeClr val="bg1">
                  <a:alpha val="0"/>
                </a:schemeClr>
              </a:gs>
            </a:gsLst>
            <a:lin ang="168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6" name="Freeform: Shape 5">
            <a:extLst>
              <a:ext uri="{DFCE3F71-217A-4F2F-8151-9B7CB2B6ED0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503BB6E-90D7-4E56-B57D-3D0C753ED49B}"/>
              </a:ext>
            </a:extLst>
          </p:cNvPr>
          <p:cNvSpPr/>
          <p:nvPr/>
        </p:nvSpPr>
        <p:spPr>
          <a:xfrm>
            <a:off x="4636119" y="38100"/>
            <a:ext cx="4469780" cy="3884341"/>
          </a:xfrm>
          <a:custGeom>
            <a:avLst/>
            <a:gdLst/>
            <a:ahLst/>
            <a:cxnLst/>
            <a:rect l="0" t="0" r="r" b="b"/>
            <a:pathLst>
              <a:path w="5417635" h="3884341">
                <a:moveTo>
                  <a:pt x="3302307" y="0"/>
                </a:moveTo>
                <a:lnTo>
                  <a:pt x="5403626" y="18585"/>
                </a:lnTo>
                <a:lnTo>
                  <a:pt x="5417635" y="3884341"/>
                </a:lnTo>
                <a:lnTo>
                  <a:pt x="0" y="9293"/>
                </a:lnTo>
                <a:close/>
              </a:path>
            </a:pathLst>
          </a:custGeom>
          <a:gradFill rotWithShape="1">
            <a:gsLst>
              <a:gs pos="0">
                <a:schemeClr val="bg1">
                  <a:alpha val="7999"/>
                </a:schemeClr>
              </a:gs>
              <a:gs pos="73568">
                <a:schemeClr val="bg1">
                  <a:alpha val="0"/>
                </a:schemeClr>
              </a:gs>
            </a:gsLst>
            <a:lin ang="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7" name="Freeform: Shape 6">
            <a:extLst>
              <a:ext uri="{C3768208-6596-4B77-BE75-143C0422176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D3808D8-3DA0-4019-B6B1-7D7BC9C3FA6F}"/>
              </a:ext>
            </a:extLst>
          </p:cNvPr>
          <p:cNvSpPr/>
          <p:nvPr/>
        </p:nvSpPr>
        <p:spPr>
          <a:xfrm rot="16200000">
            <a:off x="4744606" y="755732"/>
            <a:ext cx="4440973" cy="4362586"/>
          </a:xfrm>
          <a:custGeom>
            <a:avLst/>
            <a:gdLst/>
            <a:ahLst/>
            <a:cxnLst/>
            <a:rect l="0" t="0" r="r" b="b"/>
            <a:pathLst>
              <a:path w="2707994" h="1932410">
                <a:moveTo>
                  <a:pt x="2680584" y="0"/>
                </a:moveTo>
                <a:lnTo>
                  <a:pt x="2310548" y="1932410"/>
                </a:lnTo>
                <a:lnTo>
                  <a:pt x="0" y="1929447"/>
                </a:lnTo>
                <a:close/>
              </a:path>
            </a:pathLst>
          </a:custGeom>
          <a:gradFill rotWithShape="1">
            <a:gsLst>
              <a:gs pos="2643">
                <a:schemeClr val="tx2">
                  <a:alpha val="65000"/>
                  <a:lumMod val="90000"/>
                  <a:lumOff val="10000"/>
                </a:schemeClr>
              </a:gs>
              <a:gs pos="73568">
                <a:schemeClr val="tx2">
                  <a:alpha val="0"/>
                  <a:lumMod val="75000"/>
                  <a:lumOff val="25000"/>
                </a:schemeClr>
              </a:gs>
            </a:gsLst>
            <a:lin ang="108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8" name="Freeform: Shape 7">
            <a:extLst>
              <a:ext uri="{B7051095-6356-49F2-9267-BBF7703E304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DDCAB28-9346-44EB-9D42-81E712D1E703}"/>
              </a:ext>
            </a:extLst>
          </p:cNvPr>
          <p:cNvSpPr/>
          <p:nvPr/>
        </p:nvSpPr>
        <p:spPr>
          <a:xfrm rot="5400000">
            <a:off x="1955108" y="-1983591"/>
            <a:ext cx="5169963" cy="9108091"/>
          </a:xfrm>
          <a:custGeom>
            <a:avLst/>
            <a:gdLst/>
            <a:ahLst/>
            <a:cxnLst/>
            <a:rect l="0" t="0" r="r" b="b"/>
            <a:pathLst>
              <a:path w="5169963" h="9108091">
                <a:moveTo>
                  <a:pt x="5169963" y="0"/>
                </a:moveTo>
                <a:lnTo>
                  <a:pt x="5159224" y="9063751"/>
                </a:lnTo>
                <a:lnTo>
                  <a:pt x="0" y="9108091"/>
                </a:lnTo>
                <a:close/>
              </a:path>
            </a:pathLst>
          </a:custGeom>
          <a:gradFill rotWithShape="1">
            <a:gsLst>
              <a:gs pos="7930">
                <a:schemeClr val="bg2">
                  <a:alpha val="33999"/>
                  <a:lumMod val="50000"/>
                </a:schemeClr>
              </a:gs>
              <a:gs pos="45374">
                <a:schemeClr val="bg2">
                  <a:alpha val="5000"/>
                  <a:lumMod val="50000"/>
                </a:schemeClr>
              </a:gs>
            </a:gsLst>
            <a:lin ang="3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9" name="Freeform: Shape 8">
            <a:extLst>
              <a:ext uri="{D6E0CA25-70A1-4603-BAAA-2A6F4FABA4D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030EEBC-8247-4216-B6E6-0AAF980D6DA1}"/>
              </a:ext>
            </a:extLst>
          </p:cNvPr>
          <p:cNvSpPr/>
          <p:nvPr/>
        </p:nvSpPr>
        <p:spPr>
          <a:xfrm rot="5400000">
            <a:off x="974448" y="-972261"/>
            <a:ext cx="5160099" cy="7114107"/>
          </a:xfrm>
          <a:custGeom>
            <a:avLst/>
            <a:gdLst/>
            <a:ahLst/>
            <a:cxnLst/>
            <a:rect l="0" t="0" r="r" b="b"/>
            <a:pathLst>
              <a:path w="5160100" h="7114108">
                <a:moveTo>
                  <a:pt x="4742739" y="0"/>
                </a:moveTo>
                <a:lnTo>
                  <a:pt x="2760274" y="7114108"/>
                </a:lnTo>
                <a:lnTo>
                  <a:pt x="0" y="4145154"/>
                </a:lnTo>
                <a:close/>
              </a:path>
            </a:pathLst>
          </a:custGeom>
          <a:gradFill rotWithShape="1">
            <a:gsLst>
              <a:gs pos="7930">
                <a:schemeClr val="bg2">
                  <a:alpha val="0"/>
                  <a:lumMod val="50000"/>
                </a:schemeClr>
              </a:gs>
              <a:gs pos="56828">
                <a:schemeClr val="bg2">
                  <a:alpha val="7999"/>
                  <a:lumMod val="50000"/>
                </a:schemeClr>
              </a:gs>
            </a:gsLst>
            <a:lin ang="98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0" name="Freeform: Shape 9">
            <a:extLst>
              <a:ext uri="{61A25F97-D927-4851-8670-A558041C869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89732D6-0D23-4E58-93C4-B2DA7D143FF0}"/>
              </a:ext>
            </a:extLst>
          </p:cNvPr>
          <p:cNvSpPr/>
          <p:nvPr/>
        </p:nvSpPr>
        <p:spPr>
          <a:xfrm rot="5400000">
            <a:off x="1069860" y="488982"/>
            <a:ext cx="4154797" cy="5083097"/>
          </a:xfrm>
          <a:custGeom>
            <a:avLst/>
            <a:gdLst/>
            <a:ahLst/>
            <a:cxnLst/>
            <a:rect l="0" t="0" r="r" b="b"/>
            <a:pathLst>
              <a:path w="4154797" h="5083098">
                <a:moveTo>
                  <a:pt x="1638354" y="0"/>
                </a:moveTo>
                <a:lnTo>
                  <a:pt x="4154797" y="2874177"/>
                </a:lnTo>
                <a:lnTo>
                  <a:pt x="0" y="5083098"/>
                </a:lnTo>
                <a:close/>
              </a:path>
            </a:pathLst>
          </a:custGeom>
          <a:gradFill rotWithShape="1">
            <a:gsLst>
              <a:gs pos="7930">
                <a:schemeClr val="tx2">
                  <a:alpha val="36000"/>
                  <a:lumMod val="90000"/>
                  <a:lumOff val="10000"/>
                </a:schemeClr>
              </a:gs>
              <a:gs pos="56828">
                <a:schemeClr val="tx2">
                  <a:alpha val="0"/>
                  <a:lumMod val="90000"/>
                  <a:lumOff val="10000"/>
                </a:schemeClr>
              </a:gs>
            </a:gsLst>
            <a:lin ang="98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1" name="Freeform: Shape 10">
            <a:extLst>
              <a:ext uri="{21AB262D-2EA3-46CA-A011-4D10EA5D634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FA105B3-5240-4B74-875C-72D3E1985C92}"/>
              </a:ext>
            </a:extLst>
          </p:cNvPr>
          <p:cNvSpPr/>
          <p:nvPr/>
        </p:nvSpPr>
        <p:spPr>
          <a:xfrm>
            <a:off x="4522294" y="4703"/>
            <a:ext cx="2494159" cy="2025625"/>
          </a:xfrm>
          <a:custGeom>
            <a:avLst/>
            <a:gdLst/>
            <a:ahLst/>
            <a:cxnLst/>
            <a:rect l="0" t="0" r="r" b="b"/>
            <a:pathLst>
              <a:path w="2494160" h="2025626">
                <a:moveTo>
                  <a:pt x="0" y="9525"/>
                </a:moveTo>
                <a:lnTo>
                  <a:pt x="142085" y="0"/>
                </a:lnTo>
                <a:lnTo>
                  <a:pt x="2494159" y="2025626"/>
                </a:lnTo>
                <a:close/>
              </a:path>
            </a:pathLst>
          </a:custGeom>
          <a:solidFill>
            <a:schemeClr val="accent3">
              <a:alpha val="20999"/>
              <a:lumMod val="7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2" name="Freeform: Shape 11">
            <a:extLst>
              <a:ext uri="{C766C7AF-D025-49C0-AD50-00F7A3D308F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C7696C5-96B1-419E-BF3D-74D15C20A457}"/>
              </a:ext>
            </a:extLst>
          </p:cNvPr>
          <p:cNvSpPr/>
          <p:nvPr/>
        </p:nvSpPr>
        <p:spPr>
          <a:xfrm>
            <a:off x="-12238" y="-14228"/>
            <a:ext cx="7199675" cy="4069269"/>
          </a:xfrm>
          <a:custGeom>
            <a:avLst/>
            <a:gdLst/>
            <a:ahLst/>
            <a:cxnLst/>
            <a:rect l="0" t="0" r="r" b="b"/>
            <a:pathLst>
              <a:path w="7199675" h="4069270">
                <a:moveTo>
                  <a:pt x="0" y="18971"/>
                </a:moveTo>
                <a:lnTo>
                  <a:pt x="199314" y="0"/>
                </a:lnTo>
                <a:lnTo>
                  <a:pt x="7199676" y="4069270"/>
                </a:lnTo>
                <a:close/>
              </a:path>
            </a:pathLst>
          </a:custGeom>
          <a:solidFill>
            <a:schemeClr val="bg1">
              <a:alpha val="4000"/>
              <a:lumMod val="8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3" name="Freeform: Shape 12">
            <a:extLst>
              <a:ext uri="{B6465CEB-02D0-45BA-B322-CED9E0D9361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C8A66F7-3B51-477A-A44D-FDAD809262C1}"/>
              </a:ext>
            </a:extLst>
          </p:cNvPr>
          <p:cNvSpPr/>
          <p:nvPr/>
        </p:nvSpPr>
        <p:spPr>
          <a:xfrm>
            <a:off x="16415" y="2803116"/>
            <a:ext cx="2864614" cy="777651"/>
          </a:xfrm>
          <a:custGeom>
            <a:avLst/>
            <a:gdLst/>
            <a:ahLst/>
            <a:cxnLst/>
            <a:rect l="0" t="0" r="r" b="b"/>
            <a:pathLst>
              <a:path w="2864614" h="777651">
                <a:moveTo>
                  <a:pt x="0" y="94697"/>
                </a:moveTo>
                <a:lnTo>
                  <a:pt x="9485" y="0"/>
                </a:lnTo>
                <a:lnTo>
                  <a:pt x="2864614" y="777651"/>
                </a:lnTo>
                <a:close/>
              </a:path>
            </a:pathLst>
          </a:custGeom>
          <a:solidFill>
            <a:schemeClr val="bg1">
              <a:alpha val="2999"/>
              <a:lumMod val="8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4" name="Freeform: Shape 13">
            <a:extLst>
              <a:ext uri="{B25E0A7D-0ADE-40D2-8049-A2B9080A016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82E8ADA-48CE-4DB0-A708-3E61701E767C}"/>
              </a:ext>
            </a:extLst>
          </p:cNvPr>
          <p:cNvSpPr/>
          <p:nvPr/>
        </p:nvSpPr>
        <p:spPr>
          <a:xfrm>
            <a:off x="-12040" y="2871728"/>
            <a:ext cx="2248058" cy="2264657"/>
          </a:xfrm>
          <a:custGeom>
            <a:avLst/>
            <a:gdLst/>
            <a:ahLst/>
            <a:cxnLst/>
            <a:rect l="0" t="0" r="r" b="b"/>
            <a:pathLst>
              <a:path w="1764299" h="1875753">
                <a:moveTo>
                  <a:pt x="7114" y="0"/>
                </a:moveTo>
                <a:lnTo>
                  <a:pt x="1764299" y="462417"/>
                </a:lnTo>
                <a:lnTo>
                  <a:pt x="1517676" y="1875753"/>
                </a:lnTo>
                <a:lnTo>
                  <a:pt x="0" y="1695529"/>
                </a:lnTo>
                <a:close/>
              </a:path>
            </a:pathLst>
          </a:custGeom>
          <a:gradFill rotWithShape="1">
            <a:gsLst>
              <a:gs pos="54626">
                <a:schemeClr val="tx2">
                  <a:alpha val="0"/>
                </a:schemeClr>
              </a:gs>
              <a:gs pos="100000">
                <a:schemeClr val="tx2">
                  <a:alpha val="63000"/>
                </a:schemeClr>
              </a:gs>
            </a:gsLst>
            <a:lin ang="150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5" name="Freeform: Shape 14">
            <a:extLst>
              <a:ext uri="{6BD5D60F-7964-4011-893C-B9886CAA758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95DC9EF-CC81-437A-BBB2-2E8CF7AB75C6}"/>
              </a:ext>
            </a:extLst>
          </p:cNvPr>
          <p:cNvSpPr/>
          <p:nvPr/>
        </p:nvSpPr>
        <p:spPr>
          <a:xfrm>
            <a:off x="2805027" y="3656651"/>
            <a:ext cx="2219720" cy="1470367"/>
          </a:xfrm>
          <a:custGeom>
            <a:avLst/>
            <a:gdLst/>
            <a:ahLst/>
            <a:cxnLst/>
            <a:rect l="0" t="0" r="r" b="b"/>
            <a:pathLst>
              <a:path w="2219720" h="1470368">
                <a:moveTo>
                  <a:pt x="0" y="1470368"/>
                </a:moveTo>
                <a:lnTo>
                  <a:pt x="1650592" y="0"/>
                </a:lnTo>
                <a:lnTo>
                  <a:pt x="2219720" y="388905"/>
                </a:lnTo>
                <a:close/>
              </a:path>
            </a:pathLst>
          </a:custGeom>
          <a:gradFill rotWithShape="1">
            <a:gsLst>
              <a:gs pos="22026">
                <a:schemeClr val="accent5">
                  <a:alpha val="0"/>
                  <a:lumMod val="50000"/>
                </a:schemeClr>
              </a:gs>
              <a:gs pos="95595">
                <a:schemeClr val="accent5">
                  <a:alpha val="37000"/>
                  <a:lumMod val="50000"/>
                </a:schemeClr>
              </a:gs>
            </a:gsLst>
            <a:lin ang="77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6" name="Freeform: Shape 15">
            <a:extLst>
              <a:ext uri="{9238275F-E388-4D98-8DCF-4E4D41284BD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D758070-CE02-4258-958F-7CB475395D18}"/>
              </a:ext>
            </a:extLst>
          </p:cNvPr>
          <p:cNvSpPr/>
          <p:nvPr/>
        </p:nvSpPr>
        <p:spPr>
          <a:xfrm>
            <a:off x="1230556" y="3457456"/>
            <a:ext cx="1603045" cy="1669444"/>
          </a:xfrm>
          <a:custGeom>
            <a:avLst/>
            <a:gdLst/>
            <a:ahLst/>
            <a:cxnLst/>
            <a:rect l="0" t="0" r="r" b="b"/>
            <a:pathLst>
              <a:path w="1603046" h="1669444">
                <a:moveTo>
                  <a:pt x="1603046" y="1659959"/>
                </a:moveTo>
                <a:lnTo>
                  <a:pt x="0" y="0"/>
                </a:lnTo>
                <a:lnTo>
                  <a:pt x="825237" y="189710"/>
                </a:lnTo>
                <a:close/>
              </a:path>
            </a:pathLst>
          </a:custGeom>
          <a:gradFill rotWithShape="1">
            <a:gsLst>
              <a:gs pos="22026">
                <a:schemeClr val="accent1">
                  <a:alpha val="0"/>
                  <a:lumMod val="50000"/>
                </a:schemeClr>
              </a:gs>
              <a:gs pos="95595">
                <a:schemeClr val="accent1">
                  <a:alpha val="79000"/>
                  <a:lumMod val="50000"/>
                </a:schemeClr>
              </a:gs>
            </a:gsLst>
            <a:lin ang="77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7" name="Title 1">
            <a:extLst>
              <a:ext uri="{FD8017AB-4DD4-440D-B8AD-0644D44C522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0B9A3FA-B5B8-40B6-A891-FADC2804F663}"/>
              </a:ext>
            </a:extLst>
          </p:cNvPr>
          <p:cNvSpPr>
            <a:spLocks noGrp="1"/>
          </p:cNvSpPr>
          <p:nvPr>
            <p:ph type="title"/>
          </p:nvPr>
        </p:nvSpPr>
        <p:spPr>
          <a:xfrm>
            <a:off x="294036" y="3076811"/>
            <a:ext cx="3177648" cy="950228"/>
          </a:xfrm>
          <a:prstGeom prst="rect">
            <a:avLst/>
          </a:prstGeom>
        </p:spPr>
        <p:txBody>
          <a:bodyPr rtlCol="0"/>
          <a:lstStyle>
            <a:lvl1pPr lvl="0">
              <a:defRPr lang="en-US" dirty="0">
                <a:solidFill>
                  <a:srgbClr val="FFFFFF"/>
                </a:solidFill>
              </a:defRPr>
            </a:lvl1pPr>
          </a:lstStyle>
          <a:p>
            <a:r>
              <a:rPr lang="en-US" dirty="0"/>
              <a:t>Click to edit Master title style</a:t>
            </a:r>
          </a:p>
        </p:txBody>
      </p:sp>
      <p:sp>
        <p:nvSpPr>
          <p:cNvPr id="18" name="Picture Placeholder 2">
            <a:extLst>
              <a:ext uri="{6B3D74E4-33CF-4A7D-8078-A8C50C303CF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B766A9F-E7E3-4988-855C-CC2681C9EDDB}"/>
              </a:ext>
            </a:extLst>
          </p:cNvPr>
          <p:cNvSpPr>
            <a:spLocks noGrp="1"/>
          </p:cNvSpPr>
          <p:nvPr>
            <p:ph type="pic" idx="1"/>
          </p:nvPr>
        </p:nvSpPr>
        <p:spPr>
          <a:xfrm>
            <a:off x="1599370" y="-4900"/>
            <a:ext cx="4133336" cy="3424613"/>
          </a:xfrm>
          <a:custGeom>
            <a:avLst/>
            <a:gdLst/>
            <a:ahLst/>
            <a:cxnLst/>
            <a:rect l="0" t="0" r="r" b="b"/>
            <a:pathLst>
              <a:path w="4133336" h="3424613">
                <a:moveTo>
                  <a:pt x="0" y="0"/>
                </a:moveTo>
                <a:lnTo>
                  <a:pt x="4133336" y="40"/>
                </a:lnTo>
                <a:lnTo>
                  <a:pt x="2247426" y="3424613"/>
                </a:lnTo>
                <a:close/>
              </a:path>
            </a:pathLst>
          </a:custGeom>
          <a:solidFill>
            <a:schemeClr val="bg1"/>
          </a:solidFill>
          <a:ln w="38100">
            <a:noFill/>
            <a:miter lim="800000"/>
          </a:ln>
        </p:spPr>
        <p:txBody>
          <a:bodyPr rtlCol="0"/>
          <a:lstStyle/>
          <a:p>
            <a:r>
              <a:rPr lang="en-US" dirty="0"/>
              <a:t>Click icon to add picture</a:t>
            </a:r>
          </a:p>
        </p:txBody>
      </p:sp>
      <p:sp>
        <p:nvSpPr>
          <p:cNvPr id="19" name="Picture Placeholder 2">
            <a:extLst>
              <a:ext uri="{A294725D-B379-41A5-878C-9B459E8107D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E0E3FA2-E2A3-40B7-B3F3-4DBFA335C4B1}"/>
              </a:ext>
            </a:extLst>
          </p:cNvPr>
          <p:cNvSpPr>
            <a:spLocks noGrp="1"/>
          </p:cNvSpPr>
          <p:nvPr>
            <p:ph type="pic" idx="2"/>
          </p:nvPr>
        </p:nvSpPr>
        <p:spPr>
          <a:xfrm>
            <a:off x="2852876" y="4663"/>
            <a:ext cx="4731524" cy="5176778"/>
          </a:xfrm>
          <a:custGeom>
            <a:avLst/>
            <a:gdLst/>
            <a:ahLst/>
            <a:cxnLst/>
            <a:rect l="0" t="0" r="r" b="b"/>
            <a:pathLst>
              <a:path w="4731524" h="5176779">
                <a:moveTo>
                  <a:pt x="2951389" y="0"/>
                </a:moveTo>
                <a:lnTo>
                  <a:pt x="4731524" y="1896245"/>
                </a:lnTo>
                <a:lnTo>
                  <a:pt x="0" y="5176779"/>
                </a:lnTo>
                <a:close/>
              </a:path>
            </a:pathLst>
          </a:custGeom>
          <a:solidFill>
            <a:schemeClr val="bg1"/>
          </a:solidFill>
          <a:ln w="38100">
            <a:noFill/>
            <a:miter lim="800000"/>
          </a:ln>
        </p:spPr>
        <p:txBody>
          <a:bodyPr rtlCol="0"/>
          <a:lstStyle/>
          <a:p>
            <a:r>
              <a:rPr lang="en-US" dirty="0"/>
              <a:t>Click icon to add picture</a:t>
            </a:r>
          </a:p>
        </p:txBody>
      </p:sp>
      <p:sp>
        <p:nvSpPr>
          <p:cNvPr id="20" name="Picture Placeholder 2">
            <a:extLst>
              <a:ext uri="{FC46EF2D-5184-477A-826D-6460C10BCD2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1BAB6BB-CCD9-4665-8FAE-58BB2FE15D52}"/>
              </a:ext>
            </a:extLst>
          </p:cNvPr>
          <p:cNvSpPr>
            <a:spLocks noGrp="1"/>
          </p:cNvSpPr>
          <p:nvPr>
            <p:ph type="pic" idx="3"/>
          </p:nvPr>
        </p:nvSpPr>
        <p:spPr>
          <a:xfrm>
            <a:off x="5887932" y="-23990"/>
            <a:ext cx="3274880" cy="3547924"/>
          </a:xfrm>
          <a:custGeom>
            <a:avLst/>
            <a:gdLst/>
            <a:ahLst/>
            <a:cxnLst/>
            <a:rect l="0" t="0" r="r" b="b"/>
            <a:pathLst>
              <a:path w="3274881" h="3547924">
                <a:moveTo>
                  <a:pt x="0" y="19248"/>
                </a:moveTo>
                <a:lnTo>
                  <a:pt x="3274881" y="0"/>
                </a:lnTo>
                <a:lnTo>
                  <a:pt x="3255791" y="3547924"/>
                </a:lnTo>
                <a:close/>
              </a:path>
            </a:pathLst>
          </a:custGeom>
          <a:solidFill>
            <a:schemeClr val="bg1"/>
          </a:solidFill>
          <a:ln w="38100">
            <a:noFill/>
            <a:miter lim="800000"/>
          </a:ln>
        </p:spPr>
        <p:txBody>
          <a:bodyPr rtlCol="0"/>
          <a:lstStyle/>
          <a:p>
            <a:r>
              <a:rPr lang="en-US" dirty="0"/>
              <a:t>Click icon to add picture</a:t>
            </a:r>
          </a:p>
        </p:txBody>
      </p:sp>
      <p:sp>
        <p:nvSpPr>
          <p:cNvPr id="21" name="Picture Placeholder 2">
            <a:extLst>
              <a:ext uri="{BD805254-00ED-47A1-AD47-B30A4482B99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FAF6B8D-2C05-41C4-868C-B3FD3C1F5239}"/>
              </a:ext>
            </a:extLst>
          </p:cNvPr>
          <p:cNvSpPr>
            <a:spLocks noGrp="1"/>
          </p:cNvSpPr>
          <p:nvPr>
            <p:ph type="pic" idx="4"/>
          </p:nvPr>
        </p:nvSpPr>
        <p:spPr>
          <a:xfrm>
            <a:off x="2890976" y="1920077"/>
            <a:ext cx="6253419" cy="3251800"/>
          </a:xfrm>
          <a:custGeom>
            <a:avLst/>
            <a:gdLst/>
            <a:ahLst/>
            <a:cxnLst/>
            <a:rect l="0" t="0" r="r" b="b"/>
            <a:pathLst>
              <a:path w="6253420" h="3251800">
                <a:moveTo>
                  <a:pt x="4721920" y="0"/>
                </a:moveTo>
                <a:lnTo>
                  <a:pt x="6253420" y="1603856"/>
                </a:lnTo>
                <a:lnTo>
                  <a:pt x="6252946" y="3251800"/>
                </a:lnTo>
                <a:lnTo>
                  <a:pt x="0" y="3242117"/>
                </a:lnTo>
                <a:close/>
              </a:path>
            </a:pathLst>
          </a:custGeom>
          <a:solidFill>
            <a:schemeClr val="bg1"/>
          </a:solidFill>
          <a:ln w="38100">
            <a:noFill/>
            <a:miter lim="800000"/>
          </a:ln>
        </p:spPr>
        <p:txBody>
          <a:bodyPr rtlCol="0"/>
          <a:lstStyle/>
          <a:p>
            <a:r>
              <a:rPr lang="en-US" dirty="0"/>
              <a:t>Click icon to add picture</a:t>
            </a:r>
          </a:p>
        </p:txBody>
      </p:sp>
      <p:sp>
        <p:nvSpPr>
          <p:cNvPr id="22" name="TextBox 21">
            <a:extLst>
              <a:ext uri="{853E4EFD-7F10-4CC1-8A4D-9334F6F2C97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BFF029B-AA45-4364-B152-89DF6EFF208D}"/>
              </a:ext>
            </a:extLst>
          </p:cNvPr>
          <p:cNvSpPr txBox="1">
            <a:spLocks noGrp="1"/>
          </p:cNvSpPr>
          <p:nvPr/>
        </p:nvSpPr>
        <p:spPr>
          <a:xfrm>
            <a:off x="6123448" y="4771233"/>
            <a:ext cx="2133600" cy="273844"/>
          </a:xfrm>
          <a:prstGeom prst="rect">
            <a:avLst/>
          </a:prstGeom>
        </p:spPr>
        <p:txBody>
          <a:bodyPr lIns="91440" tIns="45720" rIns="91440" bIns="45720" rtlCol="0" anchor="ctr"/>
          <a:lstStyle>
            <a:lvl1pPr lvl="0" algn="r">
              <a:defRPr lang="en-US" sz="600" b="0" i="0" dirty="0">
                <a:solidFill>
                  <a:schemeClr val="bg1">
                    <a:lumMod val="50000"/>
                  </a:schemeClr>
                </a:solidFill>
                <a:latin typeface="+mn-lt"/>
              </a:defRPr>
            </a:lvl1pPr>
          </a:lstStyle>
          <a:p>
            <a:r>
              <a:rPr lang="en-US" sz="600" dirty="0">
                <a:solidFill>
                  <a:schemeClr val="bg1">
                    <a:lumMod val="75000"/>
                  </a:schemeClr>
                </a:solidFill>
              </a:rPr>
              <a:t>&lt;#&gt;</a:t>
            </a:r>
          </a:p>
        </p:txBody>
      </p:sp>
      <p:sp>
        <p:nvSpPr>
          <p:cNvPr id="23" name="Slide Number Placeholder 4">
            <a:extLst>
              <a:ext uri="{A5367AB9-21A9-474E-B86A-E517268A01F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25E5406-5269-40CA-9DFB-2EF2B19A0CA9}"/>
              </a:ext>
            </a:extLst>
          </p:cNvPr>
          <p:cNvSpPr>
            <a:spLocks noGrp="1"/>
          </p:cNvSpPr>
          <p:nvPr>
            <p:ph type="sldNum" sz="quarter" idx="12"/>
          </p:nvPr>
        </p:nvSpPr>
        <p:spPr/>
        <p:txBody>
          <a:bodyPr rtlCol="0"/>
          <a:lstStyle>
            <a:lvl1pPr lvl="0"/>
          </a:lstStyle>
          <a:p>
            <a:r>
              <a:rPr lang="en-US" dirty="0"/>
              <a:t>&lt;#&gt;</a:t>
            </a:r>
          </a:p>
        </p:txBody>
      </p:sp>
      <p:sp>
        <p:nvSpPr>
          <p:cNvPr id="24" name="Footer Placeholder 3">
            <a:extLst>
              <a:ext uri="{4B58DE10-ED83-4BD8-82B0-65ACCC2090D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6A167B3-FAF0-46A2-8186-CD4534D3BC01}"/>
              </a:ext>
            </a:extLst>
          </p:cNvPr>
          <p:cNvSpPr>
            <a:spLocks noGrp="1"/>
          </p:cNvSpPr>
          <p:nvPr>
            <p:ph type="ftr" sz="quarter" idx="11"/>
          </p:nvPr>
        </p:nvSpPr>
        <p:spPr/>
        <p:txBody>
          <a:bodyPr rtlCol="0"/>
          <a:lstStyle>
            <a:lvl1pPr lvl="0"/>
          </a:lstStyle>
          <a:p>
            <a:r>
              <a:rPr lang="en-US" dirty="0"/>
              <a:t>Footer</a:t>
            </a:r>
          </a:p>
        </p:txBody>
      </p:sp>
      <p:sp>
        <p:nvSpPr>
          <p:cNvPr id="25" name="Date Placeholder 1">
            <a:extLst>
              <a:ext uri="{3AB160D1-652E-4D4B-8F32-CB4A398A00E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B60880E-4089-40E5-8FC2-C70A3CDC78F6}"/>
              </a:ext>
            </a:extLst>
          </p:cNvPr>
          <p:cNvSpPr>
            <a:spLocks noGrp="1"/>
          </p:cNvSpPr>
          <p:nvPr>
            <p:ph type="dt" sz="half" idx="10"/>
          </p:nvPr>
        </p:nvSpPr>
        <p:spPr/>
        <p:txBody>
          <a:bodyPr rtlCol="0"/>
          <a:lstStyle>
            <a:lvl1pPr lvl="0"/>
          </a:lstStyle>
          <a:p>
            <a:r>
              <a:rPr lang="en-US" dirty="0"/>
              <a:t>Date</a:t>
            </a:r>
          </a:p>
        </p:txBody>
      </p:sp>
    </p:spTree>
    <p:custDataLst>
      <p:tags r:id="rId1"/>
    </p:custDataLst>
    <p:extLst>
      <p:ext uri="{25593D83-274D-409C-A19C-C801459A623A}">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89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nd Layout 10">
    <p:bg>
      <p:bgPr>
        <a:solidFill>
          <a:srgbClr val="2D5B80"/>
        </a:solidFill>
        <a:effectLst/>
      </p:bgPr>
    </p:bg>
    <p:spTree>
      <p:nvGrpSpPr>
        <p:cNvPr id="1" name=""/>
        <p:cNvGrpSpPr/>
        <p:nvPr/>
      </p:nvGrpSpPr>
      <p:grpSpPr>
        <a:xfrm>
          <a:off x="0" y="0"/>
          <a:ext cx="0" cy="0"/>
          <a:chOff x="0" y="0"/>
          <a:chExt cx="0" cy="0"/>
        </a:xfrm>
      </p:grpSpPr>
      <p:pic>
        <p:nvPicPr>
          <p:cNvPr id="2" name="Picture 1">
            <a:extLst>
              <a:ext uri="{B853A666-1C49-43C7-800F-D3DBB51636B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7FA8D22-137A-472C-88D6-493DF4ECD040}"/>
              </a:ext>
            </a:extLst>
          </p:cNvPr>
          <p:cNvPicPr>
            <a:picLocks noChangeAspect="1"/>
          </p:cNvPicPr>
          <p:nvPr userDrawn="1"/>
        </p:nvPicPr>
        <p:blipFill>
          <a:blip r:embed="rId3"/>
          <a:srcRect/>
          <a:stretch>
            <a:fillRect/>
          </a:stretch>
        </p:blipFill>
        <p:spPr>
          <a:xfrm>
            <a:off x="0" y="0"/>
            <a:ext cx="9144000" cy="5143500"/>
          </a:xfrm>
          <a:prstGeom prst="rect">
            <a:avLst/>
          </a:prstGeom>
          <a:noFill/>
          <a:ln w="9525" cap="flat">
            <a:noFill/>
            <a:prstDash val="solid"/>
            <a:round/>
          </a:ln>
        </p:spPr>
      </p:pic>
      <p:sp>
        <p:nvSpPr>
          <p:cNvPr id="3" name="Rectangle 2">
            <a:extLst>
              <a:ext uri="{5F550B64-CC58-45B8-9CF2-689E73CFD26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ABB36FB-913A-4DC3-9B01-DA71C374B602}"/>
              </a:ext>
            </a:extLst>
          </p:cNvPr>
          <p:cNvSpPr/>
          <p:nvPr userDrawn="1"/>
        </p:nvSpPr>
        <p:spPr>
          <a:xfrm>
            <a:off x="0" y="3562312"/>
            <a:ext cx="9144000" cy="971550"/>
          </a:xfrm>
          <a:prstGeom prst="rect">
            <a:avLst/>
          </a:prstGeom>
          <a:solidFill>
            <a:srgbClr val="FFFFFF"/>
          </a:solidFill>
          <a:ln w="9525" cap="flat">
            <a:no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4" name="Oval 3">
            <a:extLst>
              <a:ext uri="{DA7BE172-EFF3-4060-B242-938D4477990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35A5267-86AC-402B-A545-29E621D80353}"/>
              </a:ext>
            </a:extLst>
          </p:cNvPr>
          <p:cNvSpPr>
            <a:spLocks noChangeAspect="1"/>
          </p:cNvSpPr>
          <p:nvPr userDrawn="1"/>
        </p:nvSpPr>
        <p:spPr>
          <a:xfrm>
            <a:off x="1047750" y="3810000"/>
            <a:ext cx="457200" cy="457200"/>
          </a:xfrm>
          <a:prstGeom prst="ellipse">
            <a:avLst/>
          </a:prstGeom>
          <a:solidFill>
            <a:srgbClr val="FFFFFF"/>
          </a:solidFill>
          <a:ln w="9525" cap="flat">
            <a:solidFill>
              <a:srgbClr val="1334AF"/>
            </a:solidFill>
            <a:prstDash val="solid"/>
            <a:round/>
          </a:ln>
          <a:effectLst>
            <a:outerShdw blurRad="127000" dist="47625" dir="5400000">
              <a:srgbClr val="3F3F3F">
                <a:alpha val="6000"/>
              </a:srgbClr>
            </a:outerShdw>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5" name="Freeform: Shape 4">
            <a:extLst>
              <a:ext uri="{78CE9096-77F3-4637-BDE7-400536A91B6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4BD1F29-26EF-431B-B207-ACAD481DFC56}"/>
              </a:ext>
            </a:extLst>
          </p:cNvPr>
          <p:cNvSpPr/>
          <p:nvPr userDrawn="1"/>
        </p:nvSpPr>
        <p:spPr>
          <a:xfrm>
            <a:off x="1181100" y="3914737"/>
            <a:ext cx="190500" cy="263215"/>
          </a:xfrm>
          <a:custGeom>
            <a:avLst/>
            <a:gdLst/>
            <a:ahLst/>
            <a:cxnLst/>
            <a:rect l="0" t="0" r="r" b="b"/>
            <a:pathLst>
              <a:path w="200114" h="276499">
                <a:moveTo>
                  <a:pt x="99956" y="276"/>
                </a:moveTo>
                <a:cubicBezTo>
                  <a:pt x="55913" y="0"/>
                  <a:pt x="15348" y="28531"/>
                  <a:pt x="3377" y="71810"/>
                </a:cubicBezTo>
                <a:cubicBezTo>
                  <a:pt x="674" y="81582"/>
                  <a:pt x="0" y="91193"/>
                  <a:pt x="47" y="100403"/>
                </a:cubicBezTo>
                <a:cubicBezTo>
                  <a:pt x="212" y="133087"/>
                  <a:pt x="18245" y="161324"/>
                  <a:pt x="38598" y="188737"/>
                </a:cubicBezTo>
                <a:cubicBezTo>
                  <a:pt x="58950" y="216149"/>
                  <a:pt x="81880" y="243127"/>
                  <a:pt x="94103" y="272649"/>
                </a:cubicBezTo>
                <a:cubicBezTo>
                  <a:pt x="95111" y="274982"/>
                  <a:pt x="97457" y="276499"/>
                  <a:pt x="100057" y="276499"/>
                </a:cubicBezTo>
                <a:cubicBezTo>
                  <a:pt x="102657" y="276499"/>
                  <a:pt x="105003" y="274982"/>
                  <a:pt x="106011" y="272649"/>
                </a:cubicBezTo>
                <a:cubicBezTo>
                  <a:pt x="118234" y="243127"/>
                  <a:pt x="141164" y="216149"/>
                  <a:pt x="161516" y="188737"/>
                </a:cubicBezTo>
                <a:cubicBezTo>
                  <a:pt x="181869" y="161324"/>
                  <a:pt x="199902" y="133087"/>
                  <a:pt x="200067" y="100403"/>
                </a:cubicBezTo>
                <a:cubicBezTo>
                  <a:pt x="200114" y="91193"/>
                  <a:pt x="199440" y="81582"/>
                  <a:pt x="196737" y="71810"/>
                </a:cubicBezTo>
                <a:cubicBezTo>
                  <a:pt x="184766" y="28531"/>
                  <a:pt x="144201" y="0"/>
                  <a:pt x="100158" y="276"/>
                </a:cubicBezTo>
                <a:cubicBezTo>
                  <a:pt x="100090" y="276"/>
                  <a:pt x="100024" y="276"/>
                  <a:pt x="99956" y="276"/>
                </a:cubicBezTo>
                <a:close/>
                <a:moveTo>
                  <a:pt x="99956" y="12855"/>
                </a:moveTo>
                <a:cubicBezTo>
                  <a:pt x="100023" y="12856"/>
                  <a:pt x="100091" y="12856"/>
                  <a:pt x="100158" y="12855"/>
                </a:cubicBezTo>
                <a:cubicBezTo>
                  <a:pt x="138486" y="12536"/>
                  <a:pt x="173767" y="37252"/>
                  <a:pt x="184223" y="75052"/>
                </a:cubicBezTo>
                <a:cubicBezTo>
                  <a:pt x="186517" y="83346"/>
                  <a:pt x="187193" y="91871"/>
                  <a:pt x="187150" y="100403"/>
                </a:cubicBezTo>
                <a:cubicBezTo>
                  <a:pt x="187007" y="128556"/>
                  <a:pt x="171008" y="154447"/>
                  <a:pt x="151021" y="181367"/>
                </a:cubicBezTo>
                <a:cubicBezTo>
                  <a:pt x="133583" y="204853"/>
                  <a:pt x="113765" y="229013"/>
                  <a:pt x="100057" y="256043"/>
                </a:cubicBezTo>
                <a:cubicBezTo>
                  <a:pt x="86349" y="229013"/>
                  <a:pt x="66531" y="204853"/>
                  <a:pt x="49093" y="181367"/>
                </a:cubicBezTo>
                <a:cubicBezTo>
                  <a:pt x="29106" y="154447"/>
                  <a:pt x="13107" y="128556"/>
                  <a:pt x="12964" y="100403"/>
                </a:cubicBezTo>
                <a:cubicBezTo>
                  <a:pt x="12921" y="91871"/>
                  <a:pt x="13597" y="83346"/>
                  <a:pt x="15891" y="75052"/>
                </a:cubicBezTo>
                <a:cubicBezTo>
                  <a:pt x="26347" y="37252"/>
                  <a:pt x="61628" y="12536"/>
                  <a:pt x="99956" y="12855"/>
                </a:cubicBezTo>
                <a:close/>
                <a:moveTo>
                  <a:pt x="99855" y="56482"/>
                </a:moveTo>
                <a:cubicBezTo>
                  <a:pt x="77044" y="56453"/>
                  <a:pt x="58349" y="74585"/>
                  <a:pt x="58378" y="96767"/>
                </a:cubicBezTo>
                <a:cubicBezTo>
                  <a:pt x="58407" y="118949"/>
                  <a:pt x="77145" y="137025"/>
                  <a:pt x="99956" y="137053"/>
                </a:cubicBezTo>
                <a:cubicBezTo>
                  <a:pt x="122767" y="137084"/>
                  <a:pt x="141362" y="119048"/>
                  <a:pt x="141333" y="96866"/>
                </a:cubicBezTo>
                <a:cubicBezTo>
                  <a:pt x="141304" y="74684"/>
                  <a:pt x="122666" y="56510"/>
                  <a:pt x="99855" y="56482"/>
                </a:cubicBezTo>
                <a:close/>
                <a:moveTo>
                  <a:pt x="99855" y="69059"/>
                </a:moveTo>
                <a:cubicBezTo>
                  <a:pt x="115681" y="69078"/>
                  <a:pt x="128395" y="81477"/>
                  <a:pt x="128415" y="96866"/>
                </a:cubicBezTo>
                <a:cubicBezTo>
                  <a:pt x="128435" y="112254"/>
                  <a:pt x="115681" y="124496"/>
                  <a:pt x="99855" y="124476"/>
                </a:cubicBezTo>
                <a:cubicBezTo>
                  <a:pt x="84030" y="124457"/>
                  <a:pt x="71315" y="112156"/>
                  <a:pt x="71295" y="96767"/>
                </a:cubicBezTo>
                <a:cubicBezTo>
                  <a:pt x="71275" y="81379"/>
                  <a:pt x="84030" y="69039"/>
                  <a:pt x="99855" y="69059"/>
                </a:cubicBezTo>
                <a:close/>
              </a:path>
            </a:pathLst>
          </a:custGeom>
          <a:solidFill>
            <a:srgbClr val="1334AF"/>
          </a:solidFill>
          <a:ln w="9525" cap="flat">
            <a:noFill/>
            <a:prstDash val="solid"/>
            <a:round/>
          </a:ln>
        </p:spPr>
        <p:txBody>
          <a:bodyPr rtlCol="0" anchor="ctr">
            <a:noAutofit/>
          </a:bodyPr>
          <a:lstStyle/>
          <a:p>
            <a:pPr algn="ctr"/>
            <a:endParaRPr lang="en-US" dirty="0"/>
          </a:p>
        </p:txBody>
      </p:sp>
      <p:sp>
        <p:nvSpPr>
          <p:cNvPr id="6" name="Oval 5">
            <a:extLst>
              <a:ext uri="{1E3B7CDC-9599-48E1-A5E2-2AF9D05F5A3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BFCAF5B-E262-4196-9174-69AF411F9FD9}"/>
              </a:ext>
            </a:extLst>
          </p:cNvPr>
          <p:cNvSpPr>
            <a:spLocks noChangeAspect="1"/>
          </p:cNvSpPr>
          <p:nvPr userDrawn="1"/>
        </p:nvSpPr>
        <p:spPr>
          <a:xfrm>
            <a:off x="3819525" y="3810000"/>
            <a:ext cx="457200" cy="457200"/>
          </a:xfrm>
          <a:prstGeom prst="ellipse">
            <a:avLst/>
          </a:prstGeom>
          <a:solidFill>
            <a:srgbClr val="FFFFFF"/>
          </a:solidFill>
          <a:ln w="9525" cap="flat">
            <a:solidFill>
              <a:srgbClr val="1334AF"/>
            </a:solidFill>
            <a:prstDash val="solid"/>
            <a:round/>
          </a:ln>
          <a:effectLst>
            <a:outerShdw blurRad="127000" dist="47625" dir="5400000">
              <a:srgbClr val="3F3F3F">
                <a:alpha val="6000"/>
              </a:srgbClr>
            </a:outerShdw>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7" name="Freeform: Shape 6">
            <a:extLst>
              <a:ext uri="{3E899CF0-F3FF-4A51-B216-5428724D1AA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72F5F61-60F3-48EE-BB68-53FBB1F77133}"/>
              </a:ext>
            </a:extLst>
          </p:cNvPr>
          <p:cNvSpPr>
            <a:spLocks noChangeAspect="1"/>
          </p:cNvSpPr>
          <p:nvPr userDrawn="1"/>
        </p:nvSpPr>
        <p:spPr>
          <a:xfrm>
            <a:off x="3933825" y="3933825"/>
            <a:ext cx="219075" cy="204642"/>
          </a:xfrm>
          <a:custGeom>
            <a:avLst/>
            <a:gdLst/>
            <a:ahLst/>
            <a:cxnLst/>
            <a:rect l="0" t="0" r="r" b="b"/>
            <a:pathLst>
              <a:path w="255132" h="238325">
                <a:moveTo>
                  <a:pt x="67410" y="3660"/>
                </a:moveTo>
                <a:lnTo>
                  <a:pt x="99161" y="61099"/>
                </a:lnTo>
                <a:cubicBezTo>
                  <a:pt x="100519" y="63661"/>
                  <a:pt x="100128" y="66805"/>
                  <a:pt x="98184" y="68954"/>
                </a:cubicBezTo>
                <a:lnTo>
                  <a:pt x="72783" y="94973"/>
                </a:lnTo>
                <a:cubicBezTo>
                  <a:pt x="86274" y="131020"/>
                  <a:pt x="114047" y="159822"/>
                  <a:pt x="149474" y="174504"/>
                </a:cubicBezTo>
                <a:lnTo>
                  <a:pt x="175851" y="146521"/>
                </a:lnTo>
                <a:cubicBezTo>
                  <a:pt x="178144" y="144482"/>
                  <a:pt x="181455" y="144091"/>
                  <a:pt x="184156" y="145539"/>
                </a:cubicBezTo>
                <a:lnTo>
                  <a:pt x="241796" y="179413"/>
                </a:lnTo>
                <a:cubicBezTo>
                  <a:pt x="243627" y="180351"/>
                  <a:pt x="244764" y="182257"/>
                  <a:pt x="244727" y="184322"/>
                </a:cubicBezTo>
                <a:cubicBezTo>
                  <a:pt x="246681" y="201996"/>
                  <a:pt x="236911" y="229979"/>
                  <a:pt x="211022" y="235379"/>
                </a:cubicBezTo>
                <a:cubicBezTo>
                  <a:pt x="202025" y="237279"/>
                  <a:pt x="192861" y="238266"/>
                  <a:pt x="183667" y="238325"/>
                </a:cubicBezTo>
                <a:cubicBezTo>
                  <a:pt x="92322" y="238325"/>
                  <a:pt x="27843" y="148484"/>
                  <a:pt x="7816" y="86136"/>
                </a:cubicBezTo>
                <a:cubicBezTo>
                  <a:pt x="0" y="63553"/>
                  <a:pt x="1466" y="43916"/>
                  <a:pt x="12212" y="28206"/>
                </a:cubicBezTo>
                <a:cubicBezTo>
                  <a:pt x="22958" y="12496"/>
                  <a:pt x="49336" y="1205"/>
                  <a:pt x="61548" y="223"/>
                </a:cubicBezTo>
                <a:cubicBezTo>
                  <a:pt x="64030" y="0"/>
                  <a:pt x="66381" y="1378"/>
                  <a:pt x="67410" y="3660"/>
                </a:cubicBezTo>
                <a:close/>
                <a:moveTo>
                  <a:pt x="58129" y="13969"/>
                </a:moveTo>
                <a:cubicBezTo>
                  <a:pt x="44052" y="16286"/>
                  <a:pt x="31432" y="24037"/>
                  <a:pt x="22958" y="35570"/>
                </a:cubicBezTo>
                <a:cubicBezTo>
                  <a:pt x="14654" y="47844"/>
                  <a:pt x="13677" y="63062"/>
                  <a:pt x="20028" y="82209"/>
                </a:cubicBezTo>
                <a:cubicBezTo>
                  <a:pt x="33217" y="121483"/>
                  <a:pt x="88903" y="225070"/>
                  <a:pt x="182690" y="225070"/>
                </a:cubicBezTo>
                <a:cubicBezTo>
                  <a:pt x="191221" y="225203"/>
                  <a:pt x="199741" y="224379"/>
                  <a:pt x="208091" y="222615"/>
                </a:cubicBezTo>
                <a:cubicBezTo>
                  <a:pt x="225188" y="219178"/>
                  <a:pt x="231538" y="200523"/>
                  <a:pt x="232026" y="188741"/>
                </a:cubicBezTo>
                <a:lnTo>
                  <a:pt x="182202" y="159285"/>
                </a:lnTo>
                <a:lnTo>
                  <a:pt x="156313" y="186777"/>
                </a:lnTo>
                <a:cubicBezTo>
                  <a:pt x="154523" y="188574"/>
                  <a:pt x="151938" y="189316"/>
                  <a:pt x="149474" y="188741"/>
                </a:cubicBezTo>
                <a:cubicBezTo>
                  <a:pt x="106746" y="173003"/>
                  <a:pt x="73364" y="138731"/>
                  <a:pt x="58617" y="95464"/>
                </a:cubicBezTo>
                <a:cubicBezTo>
                  <a:pt x="57939" y="92986"/>
                  <a:pt x="58692" y="90334"/>
                  <a:pt x="60571" y="88591"/>
                </a:cubicBezTo>
                <a:lnTo>
                  <a:pt x="84995" y="63062"/>
                </a:lnTo>
                <a:lnTo>
                  <a:pt x="58129" y="13969"/>
                </a:lnTo>
                <a:close/>
                <a:moveTo>
                  <a:pt x="220791" y="32625"/>
                </a:moveTo>
                <a:cubicBezTo>
                  <a:pt x="244695" y="56663"/>
                  <a:pt x="255132" y="91077"/>
                  <a:pt x="248635" y="124429"/>
                </a:cubicBezTo>
                <a:cubicBezTo>
                  <a:pt x="247793" y="127270"/>
                  <a:pt x="245233" y="129249"/>
                  <a:pt x="242284" y="129338"/>
                </a:cubicBezTo>
                <a:lnTo>
                  <a:pt x="240819" y="129338"/>
                </a:lnTo>
                <a:cubicBezTo>
                  <a:pt x="239111" y="128990"/>
                  <a:pt x="237620" y="127951"/>
                  <a:pt x="236697" y="126466"/>
                </a:cubicBezTo>
                <a:cubicBezTo>
                  <a:pt x="235773" y="124980"/>
                  <a:pt x="235497" y="123179"/>
                  <a:pt x="235934" y="121483"/>
                </a:cubicBezTo>
                <a:cubicBezTo>
                  <a:pt x="241154" y="92558"/>
                  <a:pt x="232043" y="62889"/>
                  <a:pt x="211510" y="41952"/>
                </a:cubicBezTo>
                <a:cubicBezTo>
                  <a:pt x="190639" y="22164"/>
                  <a:pt x="161359" y="14072"/>
                  <a:pt x="133354" y="20351"/>
                </a:cubicBezTo>
                <a:cubicBezTo>
                  <a:pt x="131667" y="20791"/>
                  <a:pt x="129874" y="20514"/>
                  <a:pt x="128396" y="19585"/>
                </a:cubicBezTo>
                <a:cubicBezTo>
                  <a:pt x="126918" y="18657"/>
                  <a:pt x="125885" y="17159"/>
                  <a:pt x="125539" y="15442"/>
                </a:cubicBezTo>
                <a:cubicBezTo>
                  <a:pt x="125101" y="13746"/>
                  <a:pt x="125377" y="11945"/>
                  <a:pt x="126301" y="10459"/>
                </a:cubicBezTo>
                <a:cubicBezTo>
                  <a:pt x="127225" y="8974"/>
                  <a:pt x="128715" y="7935"/>
                  <a:pt x="130423" y="7587"/>
                </a:cubicBezTo>
                <a:cubicBezTo>
                  <a:pt x="162813" y="373"/>
                  <a:pt x="196655" y="9749"/>
                  <a:pt x="220791" y="32625"/>
                </a:cubicBezTo>
                <a:close/>
                <a:moveTo>
                  <a:pt x="198704" y="53730"/>
                </a:moveTo>
                <a:cubicBezTo>
                  <a:pt x="216856" y="71559"/>
                  <a:pt x="223505" y="98125"/>
                  <a:pt x="215907" y="122465"/>
                </a:cubicBezTo>
                <a:cubicBezTo>
                  <a:pt x="215065" y="125307"/>
                  <a:pt x="212505" y="127286"/>
                  <a:pt x="209556" y="127374"/>
                </a:cubicBezTo>
                <a:lnTo>
                  <a:pt x="207602" y="127374"/>
                </a:lnTo>
                <a:cubicBezTo>
                  <a:pt x="204167" y="126205"/>
                  <a:pt x="202237" y="122542"/>
                  <a:pt x="203206" y="119028"/>
                </a:cubicBezTo>
                <a:cubicBezTo>
                  <a:pt x="209352" y="99575"/>
                  <a:pt x="204060" y="78302"/>
                  <a:pt x="189529" y="64044"/>
                </a:cubicBezTo>
                <a:cubicBezTo>
                  <a:pt x="174929" y="49443"/>
                  <a:pt x="153408" y="44320"/>
                  <a:pt x="133843" y="50789"/>
                </a:cubicBezTo>
                <a:cubicBezTo>
                  <a:pt x="130482" y="51818"/>
                  <a:pt x="126892" y="50120"/>
                  <a:pt x="125539" y="46862"/>
                </a:cubicBezTo>
                <a:cubicBezTo>
                  <a:pt x="124923" y="45105"/>
                  <a:pt x="125044" y="43172"/>
                  <a:pt x="125873" y="41507"/>
                </a:cubicBezTo>
                <a:cubicBezTo>
                  <a:pt x="126702" y="39841"/>
                  <a:pt x="128167" y="38584"/>
                  <a:pt x="129935" y="38025"/>
                </a:cubicBezTo>
                <a:cubicBezTo>
                  <a:pt x="153971" y="29831"/>
                  <a:pt x="180551" y="35901"/>
                  <a:pt x="198704" y="53730"/>
                </a:cubicBezTo>
                <a:close/>
              </a:path>
            </a:pathLst>
          </a:custGeom>
          <a:solidFill>
            <a:srgbClr val="1334AF"/>
          </a:solidFill>
          <a:ln w="9525" cap="flat">
            <a:noFill/>
            <a:prstDash val="solid"/>
            <a:round/>
          </a:ln>
        </p:spPr>
        <p:txBody>
          <a:bodyPr rtlCol="0" anchor="ctr">
            <a:noAutofit/>
          </a:bodyPr>
          <a:lstStyle/>
          <a:p>
            <a:pPr algn="ctr"/>
            <a:endParaRPr lang="en-US" dirty="0"/>
          </a:p>
        </p:txBody>
      </p:sp>
      <p:sp>
        <p:nvSpPr>
          <p:cNvPr id="8" name="Oval 7">
            <a:extLst>
              <a:ext uri="{284FF96E-B903-42A3-B92F-49B803EB660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BB9F669-D521-4427-9D21-CF6FC4C741A1}"/>
              </a:ext>
            </a:extLst>
          </p:cNvPr>
          <p:cNvSpPr>
            <a:spLocks noChangeAspect="1"/>
          </p:cNvSpPr>
          <p:nvPr userDrawn="1"/>
        </p:nvSpPr>
        <p:spPr>
          <a:xfrm>
            <a:off x="6000750" y="3810000"/>
            <a:ext cx="457200" cy="457200"/>
          </a:xfrm>
          <a:prstGeom prst="ellipse">
            <a:avLst/>
          </a:prstGeom>
          <a:solidFill>
            <a:srgbClr val="FFFFFF"/>
          </a:solidFill>
          <a:ln w="9525" cap="flat">
            <a:solidFill>
              <a:srgbClr val="1334AF"/>
            </a:solidFill>
            <a:prstDash val="solid"/>
            <a:round/>
          </a:ln>
          <a:effectLst>
            <a:outerShdw blurRad="127000" dist="47625" dir="5400000">
              <a:srgbClr val="3F3F3F">
                <a:alpha val="6000"/>
              </a:srgbClr>
            </a:outerShdw>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grpSp>
        <p:nvGrpSpPr>
          <p:cNvPr id="9" name="Group 8">
            <a:extLst>
              <a:ext uri="{4E687D0F-6384-49D0-8E9F-EAFE24014B5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5DB8C84-77B5-46BE-A090-0D2F8C859D91}"/>
              </a:ext>
            </a:extLst>
          </p:cNvPr>
          <p:cNvGrpSpPr>
            <a:grpSpLocks noChangeAspect="1"/>
          </p:cNvGrpSpPr>
          <p:nvPr/>
        </p:nvGrpSpPr>
        <p:grpSpPr>
          <a:xfrm>
            <a:off x="6115050" y="3962400"/>
            <a:ext cx="217714" cy="152400"/>
            <a:chOff x="4947304" y="2857500"/>
            <a:chExt cx="247650" cy="173355"/>
          </a:xfrm>
        </p:grpSpPr>
        <p:sp>
          <p:nvSpPr>
            <p:cNvPr id="10" name="Rectangle46EE">
              <a:extLst>
                <a:ext uri="{53D2BF29-0397-4E33-A052-BB94241A9FE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24ACCC5-9D75-4FAB-8B05-FB3A587A81E2}"/>
                </a:ext>
              </a:extLst>
            </p:cNvPr>
            <p:cNvSpPr/>
            <p:nvPr/>
          </p:nvSpPr>
          <p:spPr>
            <a:xfrm>
              <a:off x="4947304" y="2857500"/>
              <a:ext cx="247650" cy="173355"/>
            </a:xfrm>
            <a:custGeom>
              <a:avLst/>
              <a:gdLst/>
              <a:ahLst/>
              <a:cxnLst/>
              <a:rect l="0" t="0" r="r" b="b"/>
              <a:pathLst>
                <a:path w="247650" h="173355">
                  <a:moveTo>
                    <a:pt x="24765" y="0"/>
                  </a:moveTo>
                  <a:lnTo>
                    <a:pt x="222885" y="0"/>
                  </a:lnTo>
                  <a:cubicBezTo>
                    <a:pt x="236562" y="0"/>
                    <a:pt x="247650" y="11088"/>
                    <a:pt x="247650" y="24765"/>
                  </a:cubicBezTo>
                  <a:lnTo>
                    <a:pt x="247650" y="148590"/>
                  </a:lnTo>
                  <a:cubicBezTo>
                    <a:pt x="247650" y="162267"/>
                    <a:pt x="236562" y="173355"/>
                    <a:pt x="222885" y="173355"/>
                  </a:cubicBezTo>
                  <a:lnTo>
                    <a:pt x="24765" y="173355"/>
                  </a:lnTo>
                  <a:cubicBezTo>
                    <a:pt x="11088" y="173355"/>
                    <a:pt x="0" y="162267"/>
                    <a:pt x="0" y="148590"/>
                  </a:cubicBezTo>
                  <a:lnTo>
                    <a:pt x="0" y="24765"/>
                  </a:lnTo>
                  <a:cubicBezTo>
                    <a:pt x="0" y="11088"/>
                    <a:pt x="11088" y="0"/>
                    <a:pt x="24765" y="0"/>
                  </a:cubicBezTo>
                  <a:close/>
                </a:path>
              </a:pathLst>
            </a:custGeom>
            <a:noFill/>
            <a:ln w="12383">
              <a:solidFill>
                <a:srgbClr val="1334AF"/>
              </a:solidFill>
            </a:ln>
          </p:spPr>
          <p:txBody>
            <a:bodyPr rtlCol="0" anchor="ctr">
              <a:noAutofit/>
            </a:bodyPr>
            <a:lstStyle/>
            <a:p>
              <a:pPr algn="ctr"/>
              <a:endParaRPr lang="en-US" dirty="0"/>
            </a:p>
          </p:txBody>
        </p:sp>
        <p:sp>
          <p:nvSpPr>
            <p:cNvPr id="11" name="PathB11F">
              <a:extLst>
                <a:ext uri="{58F9BD2C-1229-4983-9419-3F9210C7EAB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210EAD5-5356-4A79-81AA-BCE208972C59}"/>
                </a:ext>
              </a:extLst>
            </p:cNvPr>
            <p:cNvSpPr/>
            <p:nvPr/>
          </p:nvSpPr>
          <p:spPr>
            <a:xfrm>
              <a:off x="4947304" y="2877681"/>
              <a:ext cx="247650" cy="84378"/>
            </a:xfrm>
            <a:custGeom>
              <a:avLst/>
              <a:gdLst/>
              <a:ahLst/>
              <a:cxnLst/>
              <a:rect l="0" t="0" r="r" b="b"/>
              <a:pathLst>
                <a:path w="247650" h="84378">
                  <a:moveTo>
                    <a:pt x="0" y="0"/>
                  </a:moveTo>
                  <a:lnTo>
                    <a:pt x="109423" y="78220"/>
                  </a:lnTo>
                  <a:cubicBezTo>
                    <a:pt x="118037" y="84378"/>
                    <a:pt x="129613" y="84378"/>
                    <a:pt x="138227" y="78220"/>
                  </a:cubicBezTo>
                  <a:lnTo>
                    <a:pt x="247650" y="0"/>
                  </a:lnTo>
                  <a:lnTo>
                    <a:pt x="247650" y="0"/>
                  </a:lnTo>
                </a:path>
              </a:pathLst>
            </a:custGeom>
            <a:noFill/>
            <a:ln w="12383">
              <a:solidFill>
                <a:srgbClr val="1334AF"/>
              </a:solidFill>
            </a:ln>
          </p:spPr>
          <p:txBody>
            <a:bodyPr rtlCol="0" anchor="ctr">
              <a:noAutofit/>
            </a:bodyPr>
            <a:lstStyle/>
            <a:p>
              <a:pPr algn="ctr"/>
              <a:endParaRPr lang="en-US" dirty="0"/>
            </a:p>
          </p:txBody>
        </p:sp>
      </p:grpSp>
      <p:sp>
        <p:nvSpPr>
          <p:cNvPr id="12" name="Picture Placeholder 11" hidden="1">
            <a:extLst>
              <a:ext uri="{24535EF8-3FCA-41AA-A958-8BB252F7CE7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8183C46-AC52-4B25-8077-905FA13EC671}"/>
              </a:ext>
            </a:extLst>
          </p:cNvPr>
          <p:cNvSpPr>
            <a:spLocks noGrp="1"/>
          </p:cNvSpPr>
          <p:nvPr>
            <p:ph type="pic"/>
          </p:nvPr>
        </p:nvSpPr>
        <p:spPr>
          <a:xfrm>
            <a:off x="0" y="0"/>
            <a:ext cx="9144000" cy="5143500"/>
          </a:xfrm>
          <a:prstGeom prst="rect">
            <a:avLst/>
          </a:prstGeom>
          <a:noFill/>
          <a:ln w="9525" cap="flat">
            <a:noFill/>
            <a:prstDash val="solid"/>
            <a:round/>
          </a:ln>
        </p:spPr>
        <p:txBody>
          <a:bodyPr lIns="91440" tIns="93600" rIns="91440" bIns="45720" rtlCol="0">
            <a:noAutofit/>
          </a:bodyPr>
          <a:lstStyle/>
          <a:p>
            <a:pPr lvl="0"/>
            <a:r>
              <a:rPr lang="en-US" dirty="0"/>
              <a:t>Click to edit Master text styles</a:t>
            </a:r>
          </a:p>
        </p:txBody>
      </p:sp>
      <p:sp>
        <p:nvSpPr>
          <p:cNvPr id="13" name="Title 1">
            <a:extLst>
              <a:ext uri="{59FD2B0F-2126-4F34-A399-608F2837D20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E343962-A622-4FA8-B12D-3014D1A1FBE5}"/>
              </a:ext>
            </a:extLst>
          </p:cNvPr>
          <p:cNvSpPr>
            <a:spLocks noGrp="1"/>
          </p:cNvSpPr>
          <p:nvPr>
            <p:ph type="title" idx="1"/>
          </p:nvPr>
        </p:nvSpPr>
        <p:spPr>
          <a:xfrm>
            <a:off x="1428750" y="1295400"/>
            <a:ext cx="6286500" cy="904875"/>
          </a:xfrm>
          <a:noFill/>
          <a:ln w="9525" cap="flat">
            <a:noFill/>
            <a:prstDash val="solid"/>
            <a:round/>
          </a:ln>
        </p:spPr>
        <p:txBody>
          <a:bodyPr lIns="0" tIns="0" rIns="0" bIns="0" rtlCol="0" anchor="b"/>
          <a:lstStyle>
            <a:defPPr>
              <a:defRPr>
                <a:effectLst/>
              </a:defRPr>
            </a:defPPr>
            <a:lvl1pPr lvl="0" algn="ctr">
              <a:defRPr lang="en-US" sz="8000" b="1" cap="none" dirty="0">
                <a:solidFill>
                  <a:srgbClr val="FFFFFF"/>
                </a:solidFill>
                <a:effectLst>
                  <a:outerShdw blurRad="635000" dist="190500" dir="5400000">
                    <a:srgbClr val="3F3F3F">
                      <a:alpha val="10000"/>
                    </a:srgbClr>
                  </a:outerShdw>
                </a:effectLst>
                <a:latin typeface="Zoho Puvi-heavy"/>
              </a:defRPr>
            </a:lvl1pPr>
          </a:lstStyle>
          <a:p>
            <a:r>
              <a:rPr lang="en-US" dirty="0">
                <a:effectLst>
                  <a:outerShdw blurRad="635000" dist="190500" dir="5400000">
                    <a:srgbClr val="3F3F3F">
                      <a:alpha val="10000"/>
                    </a:srgbClr>
                  </a:outerShdw>
                </a:effectLst>
              </a:rPr>
              <a:t>Click to edit Master title style</a:t>
            </a:r>
          </a:p>
        </p:txBody>
      </p:sp>
      <p:sp>
        <p:nvSpPr>
          <p:cNvPr id="14" name="Slide Number Placeholder 3" hidden="1">
            <a:extLst>
              <a:ext uri="{FB8D057C-196E-4878-851E-7540FE0FC22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102E0A8-6059-4418-B77E-A57CDBA3202D}"/>
              </a:ext>
            </a:extLst>
          </p:cNvPr>
          <p:cNvSpPr>
            <a:spLocks noGrp="1"/>
          </p:cNvSpPr>
          <p:nvPr>
            <p:ph type="sldNum" sz="quarter" idx="2"/>
          </p:nvPr>
        </p:nvSpPr>
        <p:spPr>
          <a:xfrm>
            <a:off x="7767815" y="4695033"/>
            <a:ext cx="613018" cy="285750"/>
          </a:xfrm>
          <a:noFill/>
          <a:ln w="9525" cap="flat">
            <a:noFill/>
            <a:prstDash val="solid"/>
            <a:round/>
          </a:ln>
        </p:spPr>
        <p:txBody>
          <a:bodyPr rtlCol="0"/>
          <a:lstStyle/>
          <a:p>
            <a:r>
              <a:rPr lang="en-US" dirty="0"/>
              <a:t>&lt;#&gt;</a:t>
            </a:r>
          </a:p>
        </p:txBody>
      </p:sp>
      <p:sp>
        <p:nvSpPr>
          <p:cNvPr id="15" name="Footer Placeholder 2" hidden="1">
            <a:extLst>
              <a:ext uri="{36A5B873-295E-4091-BF96-4E09DBBEFB8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7BFC693-BAE0-40E4-BF14-66617C73B029}"/>
              </a:ext>
            </a:extLst>
          </p:cNvPr>
          <p:cNvSpPr>
            <a:spLocks noGrp="1"/>
          </p:cNvSpPr>
          <p:nvPr>
            <p:ph type="ftr" sz="quarter" idx="3"/>
          </p:nvPr>
        </p:nvSpPr>
        <p:spPr>
          <a:xfrm>
            <a:off x="2495550" y="4686300"/>
            <a:ext cx="5181600" cy="285750"/>
          </a:xfrm>
          <a:noFill/>
          <a:ln w="9525" cap="flat">
            <a:noFill/>
            <a:prstDash val="solid"/>
            <a:round/>
          </a:ln>
        </p:spPr>
        <p:txBody>
          <a:bodyPr rtlCol="0"/>
          <a:lstStyle/>
          <a:p>
            <a:r>
              <a:rPr lang="en-US" dirty="0"/>
              <a:t>Footer</a:t>
            </a:r>
          </a:p>
        </p:txBody>
      </p:sp>
      <p:sp>
        <p:nvSpPr>
          <p:cNvPr id="16" name="Date Placeholder 1" hidden="1">
            <a:extLst>
              <a:ext uri="{FAADE87D-BF29-410A-A9D4-0D7C57208CA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7AC93F9-8CCB-4162-A856-DBA4C07F939F}"/>
              </a:ext>
            </a:extLst>
          </p:cNvPr>
          <p:cNvSpPr>
            <a:spLocks noGrp="1"/>
          </p:cNvSpPr>
          <p:nvPr>
            <p:ph type="dt" sz="half" idx="4"/>
          </p:nvPr>
        </p:nvSpPr>
        <p:spPr>
          <a:xfrm>
            <a:off x="762000" y="4695033"/>
            <a:ext cx="1639570" cy="285750"/>
          </a:xfrm>
          <a:noFill/>
          <a:ln w="9525" cap="flat">
            <a:noFill/>
            <a:prstDash val="solid"/>
            <a:round/>
          </a:ln>
        </p:spPr>
        <p:txBody>
          <a:bodyPr rtlCol="0"/>
          <a:lstStyle/>
          <a:p>
            <a:r>
              <a:rPr lang="en-US" dirty="0"/>
              <a:t>Date</a:t>
            </a:r>
          </a:p>
        </p:txBody>
      </p:sp>
      <p:sp>
        <p:nvSpPr>
          <p:cNvPr id="17" name="Title 16">
            <a:extLst>
              <a:ext uri="{014B2873-0D1A-4014-9F5C-A2D134D8DF3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0C67714-DA53-4277-AFCB-EFDCD74B0005}"/>
              </a:ext>
            </a:extLst>
          </p:cNvPr>
          <p:cNvSpPr>
            <a:spLocks noGrp="1"/>
          </p:cNvSpPr>
          <p:nvPr>
            <p:ph type="title" idx="5"/>
          </p:nvPr>
        </p:nvSpPr>
        <p:spPr>
          <a:xfrm>
            <a:off x="2190750" y="2247900"/>
            <a:ext cx="4762500" cy="428625"/>
          </a:xfrm>
          <a:prstGeom prst="rect">
            <a:avLst/>
          </a:prstGeom>
          <a:noFill/>
          <a:ln w="9525" cap="flat">
            <a:noFill/>
            <a:prstDash val="solid"/>
            <a:round/>
          </a:ln>
        </p:spPr>
        <p:txBody>
          <a:bodyPr lIns="0" tIns="0" rIns="0" bIns="0" rtlCol="0">
            <a:noAutofit/>
          </a:bodyPr>
          <a:lstStyle>
            <a:lvl1pPr lvl="0" algn="ctr">
              <a:lnSpc>
                <a:spcPct val="125000"/>
              </a:lnSpc>
              <a:defRPr lang="en-US" sz="1100" b="0" cap="none" dirty="0">
                <a:solidFill>
                  <a:srgbClr val="FFFFFF"/>
                </a:solidFill>
                <a:latin typeface="Zoho Puvi"/>
              </a:defRPr>
            </a:lvl1pPr>
          </a:lstStyle>
          <a:p>
            <a:pPr lvl="0"/>
            <a:r>
              <a:rPr lang="en-US" dirty="0"/>
              <a:t>Click to edit Master text styles</a:t>
            </a:r>
          </a:p>
        </p:txBody>
      </p:sp>
      <p:sp>
        <p:nvSpPr>
          <p:cNvPr id="18" name="Content Placeholder 17">
            <a:extLst>
              <a:ext uri="{F9154248-A997-4DF1-B28D-DB2D7981A34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EEEC47D-354D-47CC-AFB6-BCE9268145F2}"/>
              </a:ext>
            </a:extLst>
          </p:cNvPr>
          <p:cNvSpPr>
            <a:spLocks noGrp="1"/>
          </p:cNvSpPr>
          <p:nvPr>
            <p:ph idx="6"/>
          </p:nvPr>
        </p:nvSpPr>
        <p:spPr>
          <a:xfrm>
            <a:off x="1666875" y="3790950"/>
            <a:ext cx="1809750" cy="476250"/>
          </a:xfrm>
          <a:prstGeom prst="rect">
            <a:avLst/>
          </a:prstGeom>
          <a:noFill/>
          <a:ln w="9525" cap="flat">
            <a:noFill/>
            <a:prstDash val="solid"/>
            <a:round/>
          </a:ln>
        </p:spPr>
        <p:txBody>
          <a:bodyPr lIns="0" tIns="0" rIns="0" bIns="0" rtlCol="0">
            <a:noAutofit/>
          </a:bodyPr>
          <a:lstStyle>
            <a:lvl1pPr marL="0" lvl="0" indent="0" algn="l">
              <a:lnSpc>
                <a:spcPct val="150000"/>
              </a:lnSpc>
              <a:buNone/>
              <a:defRPr lang="en-US" sz="1000" b="0" cap="none" dirty="0">
                <a:solidFill>
                  <a:srgbClr val="0D0D0D"/>
                </a:solidFill>
                <a:latin typeface="Zoho Puvi"/>
              </a:defRPr>
            </a:lvl1pPr>
            <a:lvl2pPr marL="457200" lvl="1" indent="0" algn="l">
              <a:lnSpc>
                <a:spcPct val="150000"/>
              </a:lnSpc>
              <a:buNone/>
              <a:defRPr lang="en-US" sz="800" b="0" cap="none" dirty="0">
                <a:solidFill>
                  <a:srgbClr val="0D0D0D"/>
                </a:solidFill>
                <a:latin typeface="Zoho Puvi"/>
              </a:defRPr>
            </a:lvl2pPr>
            <a:lvl3pPr marL="914400" lvl="2" indent="0" algn="l">
              <a:lnSpc>
                <a:spcPct val="150000"/>
              </a:lnSpc>
              <a:buNone/>
              <a:defRPr lang="en-US" sz="700" b="0" cap="none" dirty="0">
                <a:solidFill>
                  <a:srgbClr val="0D0D0D"/>
                </a:solidFill>
                <a:latin typeface="Zoho Puvi"/>
              </a:defRPr>
            </a:lvl3pPr>
            <a:lvl4pPr marL="1371600" lvl="3" indent="0" algn="l">
              <a:lnSpc>
                <a:spcPct val="150000"/>
              </a:lnSpc>
              <a:buNone/>
              <a:defRPr lang="en-US" sz="600" b="0" cap="none" dirty="0">
                <a:solidFill>
                  <a:srgbClr val="0D0D0D"/>
                </a:solidFill>
                <a:latin typeface="Zoho Puvi"/>
              </a:defRPr>
            </a:lvl4pPr>
            <a:lvl5pPr marL="1828800" lvl="4" indent="0" algn="l">
              <a:lnSpc>
                <a:spcPct val="150000"/>
              </a:lnSpc>
              <a:buNone/>
              <a:defRPr lang="en-US" sz="600" b="0" cap="none" dirty="0">
                <a:solidFill>
                  <a:srgbClr val="0D0D0D"/>
                </a:solidFill>
                <a:latin typeface="Zoho Puv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8">
            <a:extLst>
              <a:ext uri="{AF986DE4-33DF-468C-B4AA-11D9B0BE829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5BE41AF-473F-423A-ADDF-AB0CE80A849B}"/>
              </a:ext>
            </a:extLst>
          </p:cNvPr>
          <p:cNvSpPr>
            <a:spLocks noGrp="1"/>
          </p:cNvSpPr>
          <p:nvPr>
            <p:ph idx="7"/>
          </p:nvPr>
        </p:nvSpPr>
        <p:spPr>
          <a:xfrm>
            <a:off x="4476750" y="3790950"/>
            <a:ext cx="1333500" cy="476250"/>
          </a:xfrm>
          <a:prstGeom prst="rect">
            <a:avLst/>
          </a:prstGeom>
          <a:noFill/>
          <a:ln w="9525" cap="flat">
            <a:noFill/>
            <a:prstDash val="solid"/>
            <a:round/>
          </a:ln>
        </p:spPr>
        <p:txBody>
          <a:bodyPr lIns="0" tIns="0" rIns="0" bIns="0" rtlCol="0">
            <a:noAutofit/>
          </a:bodyPr>
          <a:lstStyle>
            <a:lvl1pPr marL="0" lvl="0" indent="0" algn="l">
              <a:lnSpc>
                <a:spcPct val="150000"/>
              </a:lnSpc>
              <a:buNone/>
              <a:defRPr lang="en-US" sz="1000" b="0" cap="none" dirty="0">
                <a:solidFill>
                  <a:srgbClr val="0D0D0D"/>
                </a:solidFill>
                <a:latin typeface="Zoho Puvi"/>
              </a:defRPr>
            </a:lvl1pPr>
            <a:lvl2pPr marL="457200" lvl="1" indent="0" algn="l">
              <a:lnSpc>
                <a:spcPct val="150000"/>
              </a:lnSpc>
              <a:buNone/>
              <a:defRPr lang="en-US" sz="800" b="0" cap="none" dirty="0">
                <a:solidFill>
                  <a:srgbClr val="0D0D0D"/>
                </a:solidFill>
                <a:latin typeface="Zoho Puvi"/>
              </a:defRPr>
            </a:lvl2pPr>
            <a:lvl3pPr marL="914400" lvl="2" indent="0" algn="l">
              <a:lnSpc>
                <a:spcPct val="150000"/>
              </a:lnSpc>
              <a:buNone/>
              <a:defRPr lang="en-US" sz="700" b="0" cap="none" dirty="0">
                <a:solidFill>
                  <a:srgbClr val="0D0D0D"/>
                </a:solidFill>
                <a:latin typeface="Zoho Puvi"/>
              </a:defRPr>
            </a:lvl3pPr>
            <a:lvl4pPr marL="1371600" lvl="3" indent="0" algn="l">
              <a:lnSpc>
                <a:spcPct val="150000"/>
              </a:lnSpc>
              <a:buNone/>
              <a:defRPr lang="en-US" sz="600" b="0" cap="none" dirty="0">
                <a:solidFill>
                  <a:srgbClr val="0D0D0D"/>
                </a:solidFill>
                <a:latin typeface="Zoho Puvi"/>
              </a:defRPr>
            </a:lvl4pPr>
            <a:lvl5pPr marL="1828800" lvl="4" indent="0" algn="l">
              <a:lnSpc>
                <a:spcPct val="150000"/>
              </a:lnSpc>
              <a:buNone/>
              <a:defRPr lang="en-US" sz="600" b="0" cap="none" dirty="0">
                <a:solidFill>
                  <a:srgbClr val="0D0D0D"/>
                </a:solidFill>
                <a:latin typeface="Zoho Puv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9">
            <a:extLst>
              <a:ext uri="{CB24B31D-4DB8-454F-83AF-3FF4E947724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2F91006-2CCA-424D-9799-CC066272D116}"/>
              </a:ext>
            </a:extLst>
          </p:cNvPr>
          <p:cNvSpPr>
            <a:spLocks noGrp="1"/>
          </p:cNvSpPr>
          <p:nvPr>
            <p:ph idx="8"/>
          </p:nvPr>
        </p:nvSpPr>
        <p:spPr>
          <a:xfrm>
            <a:off x="6619874" y="3790950"/>
            <a:ext cx="1524000" cy="476250"/>
          </a:xfrm>
          <a:prstGeom prst="rect">
            <a:avLst/>
          </a:prstGeom>
          <a:noFill/>
          <a:ln w="9525" cap="flat">
            <a:noFill/>
            <a:prstDash val="solid"/>
            <a:round/>
          </a:ln>
        </p:spPr>
        <p:txBody>
          <a:bodyPr lIns="0" tIns="0" rIns="0" bIns="0" rtlCol="0">
            <a:noAutofit/>
          </a:bodyPr>
          <a:lstStyle>
            <a:lvl1pPr marL="0" lvl="0" indent="0" algn="l">
              <a:lnSpc>
                <a:spcPct val="150000"/>
              </a:lnSpc>
              <a:buNone/>
              <a:defRPr lang="en-US" sz="1000" b="0" cap="none" dirty="0">
                <a:solidFill>
                  <a:srgbClr val="0D0D0D"/>
                </a:solidFill>
                <a:latin typeface="Zoho Puvi"/>
              </a:defRPr>
            </a:lvl1pPr>
            <a:lvl2pPr marL="457200" lvl="1" indent="0" algn="l">
              <a:lnSpc>
                <a:spcPct val="150000"/>
              </a:lnSpc>
              <a:buNone/>
              <a:defRPr lang="en-US" sz="800" b="0" cap="none" dirty="0">
                <a:solidFill>
                  <a:srgbClr val="0D0D0D"/>
                </a:solidFill>
                <a:latin typeface="Zoho Puvi"/>
              </a:defRPr>
            </a:lvl2pPr>
            <a:lvl3pPr marL="914400" lvl="2" indent="0" algn="l">
              <a:lnSpc>
                <a:spcPct val="150000"/>
              </a:lnSpc>
              <a:buNone/>
              <a:defRPr lang="en-US" sz="700" b="0" cap="none" dirty="0">
                <a:solidFill>
                  <a:srgbClr val="0D0D0D"/>
                </a:solidFill>
                <a:latin typeface="Zoho Puvi"/>
              </a:defRPr>
            </a:lvl3pPr>
            <a:lvl4pPr marL="1371600" lvl="3" indent="0" algn="l">
              <a:lnSpc>
                <a:spcPct val="150000"/>
              </a:lnSpc>
              <a:buNone/>
              <a:defRPr lang="en-US" sz="600" b="0" cap="none" dirty="0">
                <a:solidFill>
                  <a:srgbClr val="0D0D0D"/>
                </a:solidFill>
                <a:latin typeface="Zoho Puvi"/>
              </a:defRPr>
            </a:lvl4pPr>
            <a:lvl5pPr marL="1828800" lvl="4" indent="0" algn="l">
              <a:lnSpc>
                <a:spcPct val="150000"/>
              </a:lnSpc>
              <a:buNone/>
              <a:defRPr lang="en-US" sz="600" b="0" cap="none" dirty="0">
                <a:solidFill>
                  <a:srgbClr val="0D0D0D"/>
                </a:solidFill>
                <a:latin typeface="Zoho Puv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DDB19C1A-EE1D-44E4-AC62-F22BBB30B719}">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89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End Layout 25">
    <p:bg>
      <p:bgPr>
        <a:solidFill>
          <a:schemeClr val="bg1"/>
        </a:solidFill>
        <a:effectLst/>
      </p:bgPr>
    </p:bg>
    <p:spTree>
      <p:nvGrpSpPr>
        <p:cNvPr id="1" name=""/>
        <p:cNvGrpSpPr/>
        <p:nvPr/>
      </p:nvGrpSpPr>
      <p:grpSpPr>
        <a:xfrm>
          <a:off x="0" y="0"/>
          <a:ext cx="0" cy="0"/>
          <a:chOff x="0" y="0"/>
          <a:chExt cx="0" cy="0"/>
        </a:xfrm>
      </p:grpSpPr>
      <p:pic>
        <p:nvPicPr>
          <p:cNvPr id="2" name="Picture 1">
            <a:extLst>
              <a:ext uri="{2DA2B4BC-0547-4C5D-A695-2E8B9BC4BBA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DB1C0B7-6C74-4918-BBB9-32405D6D9244}"/>
              </a:ext>
            </a:extLst>
          </p:cNvPr>
          <p:cNvPicPr>
            <a:picLocks noChangeAspect="1"/>
          </p:cNvPicPr>
          <p:nvPr userDrawn="1"/>
        </p:nvPicPr>
        <p:blipFill>
          <a:blip r:embed="rId3"/>
          <a:srcRect/>
          <a:stretch>
            <a:fillRect/>
          </a:stretch>
        </p:blipFill>
        <p:spPr>
          <a:xfrm>
            <a:off x="0" y="0"/>
            <a:ext cx="9144000" cy="5143500"/>
          </a:xfrm>
          <a:prstGeom prst="rect">
            <a:avLst/>
          </a:prstGeom>
          <a:noFill/>
          <a:ln w="9525" cap="flat">
            <a:noFill/>
            <a:prstDash val="solid"/>
            <a:round/>
          </a:ln>
        </p:spPr>
      </p:pic>
      <p:sp>
        <p:nvSpPr>
          <p:cNvPr id="3" name="Rectangle 2">
            <a:extLst>
              <a:ext uri="{94AEC412-AD4B-4783-B57C-C332100A277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8B03616-089C-415F-9A58-A61F58FF715E}"/>
              </a:ext>
            </a:extLst>
          </p:cNvPr>
          <p:cNvSpPr/>
          <p:nvPr userDrawn="1"/>
        </p:nvSpPr>
        <p:spPr>
          <a:xfrm>
            <a:off x="323850" y="285750"/>
            <a:ext cx="8496300" cy="4572000"/>
          </a:xfrm>
          <a:prstGeom prst="rect">
            <a:avLst/>
          </a:prstGeom>
          <a:noFill/>
          <a:ln w="9525" cap="flat">
            <a:solidFill>
              <a:srgbClr val="BCC3D2"/>
            </a:solidFill>
            <a:prstDash val="solid"/>
            <a:round/>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4" name="Oval 3">
            <a:extLst>
              <a:ext uri="{DBBF635C-2AD5-4B92-B4D3-1BA84EBACFF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6F0EEE9-FCD3-4586-A884-BAF3B082FE2D}"/>
              </a:ext>
            </a:extLst>
          </p:cNvPr>
          <p:cNvSpPr>
            <a:spLocks noChangeAspect="1"/>
          </p:cNvSpPr>
          <p:nvPr userDrawn="1"/>
        </p:nvSpPr>
        <p:spPr>
          <a:xfrm>
            <a:off x="3162300" y="2933700"/>
            <a:ext cx="457200" cy="457200"/>
          </a:xfrm>
          <a:prstGeom prst="ellipse">
            <a:avLst/>
          </a:prstGeom>
          <a:solidFill>
            <a:srgbClr val="FFFFFF"/>
          </a:solidFill>
          <a:ln w="9525" cap="flat">
            <a:solidFill>
              <a:srgbClr val="C23A60"/>
            </a:solidFill>
            <a:prstDash val="solid"/>
            <a:round/>
          </a:ln>
          <a:effectLst>
            <a:outerShdw blurRad="127000" dist="47625" dir="5400000">
              <a:srgbClr val="3F3F3F">
                <a:alpha val="6000"/>
              </a:srgbClr>
            </a:outerShdw>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grpSp>
        <p:nvGrpSpPr>
          <p:cNvPr id="5" name="Group 4">
            <a:extLst>
              <a:ext uri="{20E65697-30E6-4C65-8C3A-E8374D754D1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A970DA3-34FD-49C6-8252-D29F2424B440}"/>
              </a:ext>
            </a:extLst>
          </p:cNvPr>
          <p:cNvGrpSpPr>
            <a:grpSpLocks noChangeAspect="1"/>
          </p:cNvGrpSpPr>
          <p:nvPr/>
        </p:nvGrpSpPr>
        <p:grpSpPr>
          <a:xfrm>
            <a:off x="3309899" y="3047885"/>
            <a:ext cx="161996" cy="228827"/>
            <a:chOff x="9489" y="9297"/>
            <a:chExt cx="161996" cy="228827"/>
          </a:xfrm>
        </p:grpSpPr>
        <p:sp>
          <p:nvSpPr>
            <p:cNvPr id="6" name="25-address-iconFBA6">
              <a:extLst>
                <a:ext uri="{7AE3BAAE-D228-4AE1-BF09-53F2838FE56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6CF12C4-A6D1-4C4C-B131-FAA10DBBED52}"/>
                </a:ext>
              </a:extLst>
            </p:cNvPr>
            <p:cNvSpPr/>
            <p:nvPr/>
          </p:nvSpPr>
          <p:spPr>
            <a:xfrm>
              <a:off x="9489" y="9297"/>
              <a:ext cx="161996" cy="228827"/>
            </a:xfrm>
            <a:custGeom>
              <a:avLst/>
              <a:gdLst/>
              <a:ahLst/>
              <a:cxnLst/>
              <a:rect l="0" t="0" r="r" b="b"/>
              <a:pathLst>
                <a:path w="161997" h="228827">
                  <a:moveTo>
                    <a:pt x="81080" y="229"/>
                  </a:moveTo>
                  <a:cubicBezTo>
                    <a:pt x="116734" y="0"/>
                    <a:pt x="149572" y="23612"/>
                    <a:pt x="159263" y="59429"/>
                  </a:cubicBezTo>
                  <a:cubicBezTo>
                    <a:pt x="161451" y="67516"/>
                    <a:pt x="161997" y="75470"/>
                    <a:pt x="161959" y="83092"/>
                  </a:cubicBezTo>
                  <a:cubicBezTo>
                    <a:pt x="161825" y="110141"/>
                    <a:pt x="147227" y="133510"/>
                    <a:pt x="130751" y="156196"/>
                  </a:cubicBezTo>
                  <a:cubicBezTo>
                    <a:pt x="114275" y="178882"/>
                    <a:pt x="95713" y="201208"/>
                    <a:pt x="85819" y="225640"/>
                  </a:cubicBezTo>
                  <a:cubicBezTo>
                    <a:pt x="85003" y="227571"/>
                    <a:pt x="83103" y="228827"/>
                    <a:pt x="80998" y="228827"/>
                  </a:cubicBezTo>
                  <a:cubicBezTo>
                    <a:pt x="78894" y="228827"/>
                    <a:pt x="76994" y="227571"/>
                    <a:pt x="76178" y="225640"/>
                  </a:cubicBezTo>
                  <a:cubicBezTo>
                    <a:pt x="66284" y="201208"/>
                    <a:pt x="47722" y="178882"/>
                    <a:pt x="31246" y="156196"/>
                  </a:cubicBezTo>
                  <a:cubicBezTo>
                    <a:pt x="14770" y="133510"/>
                    <a:pt x="172" y="110141"/>
                    <a:pt x="38" y="83092"/>
                  </a:cubicBezTo>
                  <a:cubicBezTo>
                    <a:pt x="0" y="75470"/>
                    <a:pt x="546" y="67516"/>
                    <a:pt x="2734" y="59429"/>
                  </a:cubicBezTo>
                  <a:cubicBezTo>
                    <a:pt x="12425" y="23612"/>
                    <a:pt x="45263" y="0"/>
                    <a:pt x="80917" y="229"/>
                  </a:cubicBezTo>
                  <a:lnTo>
                    <a:pt x="80917" y="229"/>
                  </a:lnTo>
                  <a:close/>
                  <a:moveTo>
                    <a:pt x="80998" y="44042"/>
                  </a:moveTo>
                  <a:cubicBezTo>
                    <a:pt x="60220" y="44015"/>
                    <a:pt x="43190" y="61271"/>
                    <a:pt x="43216" y="82380"/>
                  </a:cubicBezTo>
                  <a:cubicBezTo>
                    <a:pt x="43242" y="103490"/>
                    <a:pt x="60311" y="120691"/>
                    <a:pt x="81090" y="120718"/>
                  </a:cubicBezTo>
                  <a:cubicBezTo>
                    <a:pt x="101869" y="120748"/>
                    <a:pt x="118807" y="103583"/>
                    <a:pt x="118781" y="82474"/>
                  </a:cubicBezTo>
                  <a:cubicBezTo>
                    <a:pt x="118754" y="61364"/>
                    <a:pt x="101777" y="44069"/>
                    <a:pt x="80998" y="44042"/>
                  </a:cubicBezTo>
                  <a:close/>
                </a:path>
              </a:pathLst>
            </a:custGeom>
            <a:noFill/>
            <a:ln w="9525">
              <a:solidFill>
                <a:srgbClr val="C23A60">
                  <a:alpha val="100000"/>
                </a:srgbClr>
              </a:solidFill>
            </a:ln>
          </p:spPr>
          <p:txBody>
            <a:bodyPr rtlCol="0" anchor="ctr">
              <a:noAutofit/>
            </a:bodyPr>
            <a:lstStyle/>
            <a:p>
              <a:pPr algn="ctr"/>
              <a:endParaRPr lang="en-US" dirty="0"/>
            </a:p>
          </p:txBody>
        </p:sp>
      </p:grpSp>
      <p:sp>
        <p:nvSpPr>
          <p:cNvPr id="7" name="Oval 6">
            <a:extLst>
              <a:ext uri="{92532708-8352-4615-8620-6619039A9AD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7A0F7F6-2F52-4401-906C-F4E22A90A7C9}"/>
              </a:ext>
            </a:extLst>
          </p:cNvPr>
          <p:cNvSpPr>
            <a:spLocks noChangeAspect="1"/>
          </p:cNvSpPr>
          <p:nvPr userDrawn="1"/>
        </p:nvSpPr>
        <p:spPr>
          <a:xfrm>
            <a:off x="3162300" y="3810000"/>
            <a:ext cx="457200" cy="457200"/>
          </a:xfrm>
          <a:prstGeom prst="ellipse">
            <a:avLst/>
          </a:prstGeom>
          <a:solidFill>
            <a:srgbClr val="FFFFFF"/>
          </a:solidFill>
          <a:ln w="9525" cap="flat">
            <a:solidFill>
              <a:srgbClr val="C23A60"/>
            </a:solidFill>
            <a:prstDash val="solid"/>
            <a:round/>
          </a:ln>
          <a:effectLst>
            <a:outerShdw blurRad="127000" dist="47625" dir="5400000">
              <a:srgbClr val="3F3F3F">
                <a:alpha val="6000"/>
              </a:srgbClr>
            </a:outerShdw>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grpSp>
        <p:nvGrpSpPr>
          <p:cNvPr id="8" name="Group 7">
            <a:extLst>
              <a:ext uri="{4A30965A-CC1E-462C-B12D-D06D9AD2895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CB19A7B-DA5A-4C41-826B-1BC87DE2820D}"/>
              </a:ext>
            </a:extLst>
          </p:cNvPr>
          <p:cNvGrpSpPr>
            <a:grpSpLocks noChangeAspect="1"/>
          </p:cNvGrpSpPr>
          <p:nvPr/>
        </p:nvGrpSpPr>
        <p:grpSpPr>
          <a:xfrm>
            <a:off x="3295650" y="3971925"/>
            <a:ext cx="190500" cy="133350"/>
            <a:chOff x="9525" y="9525"/>
            <a:chExt cx="190500" cy="133350"/>
          </a:xfrm>
        </p:grpSpPr>
        <p:sp>
          <p:nvSpPr>
            <p:cNvPr id="9" name="Rectangle945D">
              <a:extLst>
                <a:ext uri="{83E6498B-8964-40C8-8B8A-91616429048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951AEDF-3B41-4945-A5DC-AB87AC403109}"/>
                </a:ext>
              </a:extLst>
            </p:cNvPr>
            <p:cNvSpPr/>
            <p:nvPr/>
          </p:nvSpPr>
          <p:spPr>
            <a:xfrm>
              <a:off x="9525" y="9525"/>
              <a:ext cx="190500" cy="133350"/>
            </a:xfrm>
            <a:custGeom>
              <a:avLst/>
              <a:gdLst/>
              <a:ahLst/>
              <a:cxnLst/>
              <a:rect l="0" t="0" r="r" b="b"/>
              <a:pathLst>
                <a:path w="190500" h="133350">
                  <a:moveTo>
                    <a:pt x="19050" y="0"/>
                  </a:moveTo>
                  <a:lnTo>
                    <a:pt x="171450" y="0"/>
                  </a:lnTo>
                  <a:cubicBezTo>
                    <a:pt x="181971" y="0"/>
                    <a:pt x="190500" y="8529"/>
                    <a:pt x="190500" y="19050"/>
                  </a:cubicBezTo>
                  <a:lnTo>
                    <a:pt x="190500" y="114300"/>
                  </a:lnTo>
                  <a:cubicBezTo>
                    <a:pt x="190500" y="124821"/>
                    <a:pt x="181971" y="133350"/>
                    <a:pt x="171450" y="133350"/>
                  </a:cubicBezTo>
                  <a:lnTo>
                    <a:pt x="19050" y="133350"/>
                  </a:lnTo>
                  <a:cubicBezTo>
                    <a:pt x="8529" y="133350"/>
                    <a:pt x="0" y="124821"/>
                    <a:pt x="0" y="114300"/>
                  </a:cubicBezTo>
                  <a:lnTo>
                    <a:pt x="0" y="19050"/>
                  </a:lnTo>
                  <a:cubicBezTo>
                    <a:pt x="0" y="8529"/>
                    <a:pt x="8529" y="0"/>
                    <a:pt x="19050" y="0"/>
                  </a:cubicBezTo>
                  <a:close/>
                </a:path>
              </a:pathLst>
            </a:custGeom>
            <a:noFill/>
            <a:ln w="9525">
              <a:solidFill>
                <a:srgbClr val="C23A60">
                  <a:alpha val="100000"/>
                </a:srgbClr>
              </a:solidFill>
            </a:ln>
          </p:spPr>
          <p:txBody>
            <a:bodyPr rtlCol="0" anchor="ctr">
              <a:noAutofit/>
            </a:bodyPr>
            <a:lstStyle/>
            <a:p>
              <a:pPr algn="ctr"/>
              <a:endParaRPr lang="en-US" dirty="0"/>
            </a:p>
          </p:txBody>
        </p:sp>
        <p:sp>
          <p:nvSpPr>
            <p:cNvPr id="10" name="Path7102">
              <a:extLst>
                <a:ext uri="{E9C0EBBB-56EF-4D98-90EC-06021E3051F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D7D39F4-FAF3-4544-A6DE-E7D5FDD760C1}"/>
                </a:ext>
              </a:extLst>
            </p:cNvPr>
            <p:cNvSpPr/>
            <p:nvPr/>
          </p:nvSpPr>
          <p:spPr>
            <a:xfrm>
              <a:off x="9525" y="28575"/>
              <a:ext cx="190500" cy="63619"/>
            </a:xfrm>
            <a:custGeom>
              <a:avLst/>
              <a:gdLst/>
              <a:ahLst/>
              <a:cxnLst/>
              <a:rect l="0" t="0" r="r" b="b"/>
              <a:pathLst>
                <a:path w="190500" h="63619">
                  <a:moveTo>
                    <a:pt x="0" y="0"/>
                  </a:moveTo>
                  <a:lnTo>
                    <a:pt x="84326" y="59028"/>
                  </a:lnTo>
                  <a:cubicBezTo>
                    <a:pt x="90885" y="63619"/>
                    <a:pt x="99615" y="63619"/>
                    <a:pt x="106174" y="59028"/>
                  </a:cubicBezTo>
                  <a:lnTo>
                    <a:pt x="190500" y="0"/>
                  </a:lnTo>
                  <a:lnTo>
                    <a:pt x="190500" y="0"/>
                  </a:lnTo>
                </a:path>
              </a:pathLst>
            </a:custGeom>
            <a:noFill/>
            <a:ln w="9525">
              <a:solidFill>
                <a:srgbClr val="C23A60">
                  <a:alpha val="100000"/>
                </a:srgbClr>
              </a:solidFill>
            </a:ln>
          </p:spPr>
          <p:txBody>
            <a:bodyPr rtlCol="0" anchor="ctr">
              <a:noAutofit/>
            </a:bodyPr>
            <a:lstStyle/>
            <a:p>
              <a:pPr algn="ctr"/>
              <a:endParaRPr lang="en-US" dirty="0"/>
            </a:p>
          </p:txBody>
        </p:sp>
      </p:grpSp>
      <p:sp>
        <p:nvSpPr>
          <p:cNvPr id="11" name="Oval 10">
            <a:extLst>
              <a:ext uri="{35A3E9ED-1843-4700-9661-8C7CF66F9F9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697FF92-5B47-4146-A266-1E504EB9985F}"/>
              </a:ext>
            </a:extLst>
          </p:cNvPr>
          <p:cNvSpPr>
            <a:spLocks noChangeAspect="1"/>
          </p:cNvSpPr>
          <p:nvPr userDrawn="1"/>
        </p:nvSpPr>
        <p:spPr>
          <a:xfrm>
            <a:off x="6000750" y="3810000"/>
            <a:ext cx="457200" cy="457200"/>
          </a:xfrm>
          <a:prstGeom prst="ellipse">
            <a:avLst/>
          </a:prstGeom>
          <a:solidFill>
            <a:srgbClr val="FFFFFF"/>
          </a:solidFill>
          <a:ln w="9525" cap="flat">
            <a:solidFill>
              <a:srgbClr val="C23A60"/>
            </a:solidFill>
            <a:prstDash val="solid"/>
            <a:round/>
          </a:ln>
          <a:effectLst>
            <a:outerShdw blurRad="127000" dist="47625" dir="5400000">
              <a:srgbClr val="3F3F3F">
                <a:alpha val="6000"/>
              </a:srgbClr>
            </a:outerShdw>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grpSp>
        <p:nvGrpSpPr>
          <p:cNvPr id="12" name="Group 11">
            <a:extLst>
              <a:ext uri="{67F9F157-1C62-40EC-91E7-8E06C0B83C7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BE58319-3949-49C0-A7D8-FDD5C76A0B4D}"/>
              </a:ext>
            </a:extLst>
          </p:cNvPr>
          <p:cNvGrpSpPr>
            <a:grpSpLocks noChangeAspect="1"/>
          </p:cNvGrpSpPr>
          <p:nvPr/>
        </p:nvGrpSpPr>
        <p:grpSpPr>
          <a:xfrm>
            <a:off x="6129813" y="3939063"/>
            <a:ext cx="190500" cy="190500"/>
            <a:chOff x="9525" y="9525"/>
            <a:chExt cx="199072" cy="199072"/>
          </a:xfrm>
        </p:grpSpPr>
        <p:sp>
          <p:nvSpPr>
            <p:cNvPr id="13" name="RectangleE37E">
              <a:extLst>
                <a:ext uri="{2CC2858D-8CF6-4364-BE62-EBA284D6199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FA6CA64-446B-4A8A-B9FF-F82240384EB2}"/>
                </a:ext>
              </a:extLst>
            </p:cNvPr>
            <p:cNvSpPr/>
            <p:nvPr/>
          </p:nvSpPr>
          <p:spPr>
            <a:xfrm>
              <a:off x="9525" y="9525"/>
              <a:ext cx="199072" cy="199072"/>
            </a:xfrm>
            <a:custGeom>
              <a:avLst/>
              <a:gdLst/>
              <a:ahLst/>
              <a:cxnLst/>
              <a:rect l="0" t="0" r="r" b="b"/>
              <a:pathLst>
                <a:path w="199073" h="199073">
                  <a:moveTo>
                    <a:pt x="99536" y="0"/>
                  </a:moveTo>
                  <a:cubicBezTo>
                    <a:pt x="154509" y="0"/>
                    <a:pt x="199073" y="44564"/>
                    <a:pt x="199073" y="99536"/>
                  </a:cubicBezTo>
                  <a:cubicBezTo>
                    <a:pt x="199073" y="154509"/>
                    <a:pt x="154509" y="199073"/>
                    <a:pt x="99536" y="199073"/>
                  </a:cubicBezTo>
                  <a:cubicBezTo>
                    <a:pt x="44564" y="199073"/>
                    <a:pt x="0" y="154509"/>
                    <a:pt x="0" y="99536"/>
                  </a:cubicBezTo>
                  <a:cubicBezTo>
                    <a:pt x="0" y="44564"/>
                    <a:pt x="44564" y="0"/>
                    <a:pt x="99536" y="0"/>
                  </a:cubicBezTo>
                  <a:close/>
                </a:path>
              </a:pathLst>
            </a:custGeom>
            <a:noFill/>
            <a:ln w="10478">
              <a:solidFill>
                <a:srgbClr val="C23A60">
                  <a:alpha val="100000"/>
                </a:srgbClr>
              </a:solidFill>
            </a:ln>
          </p:spPr>
          <p:txBody>
            <a:bodyPr rtlCol="0" anchor="ctr">
              <a:noAutofit/>
            </a:bodyPr>
            <a:lstStyle/>
            <a:p>
              <a:pPr algn="ctr"/>
              <a:endParaRPr lang="en-US" dirty="0"/>
            </a:p>
          </p:txBody>
        </p:sp>
        <p:sp>
          <p:nvSpPr>
            <p:cNvPr id="14" name="Path03D2">
              <a:extLst>
                <a:ext uri="{EE24367C-47EF-4FA7-AC17-C3BF4B03F73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7CCC12F-79A2-4DEF-BEF5-25CC7FEADA4C}"/>
                </a:ext>
              </a:extLst>
            </p:cNvPr>
            <p:cNvSpPr/>
            <p:nvPr/>
          </p:nvSpPr>
          <p:spPr>
            <a:xfrm>
              <a:off x="46755" y="40957"/>
              <a:ext cx="67544" cy="73342"/>
            </a:xfrm>
            <a:custGeom>
              <a:avLst/>
              <a:gdLst/>
              <a:ahLst/>
              <a:cxnLst/>
              <a:rect l="0" t="0" r="r" b="b"/>
              <a:pathLst>
                <a:path w="67545" h="73343">
                  <a:moveTo>
                    <a:pt x="67545" y="0"/>
                  </a:moveTo>
                  <a:lnTo>
                    <a:pt x="67545" y="63818"/>
                  </a:lnTo>
                  <a:cubicBezTo>
                    <a:pt x="67545" y="69078"/>
                    <a:pt x="63280" y="73343"/>
                    <a:pt x="58020" y="73343"/>
                  </a:cubicBezTo>
                  <a:lnTo>
                    <a:pt x="0" y="73343"/>
                  </a:lnTo>
                  <a:lnTo>
                    <a:pt x="0" y="73343"/>
                  </a:lnTo>
                </a:path>
              </a:pathLst>
            </a:custGeom>
            <a:noFill/>
            <a:ln w="10478">
              <a:solidFill>
                <a:srgbClr val="C23A60">
                  <a:alpha val="100000"/>
                </a:srgbClr>
              </a:solidFill>
            </a:ln>
          </p:spPr>
          <p:txBody>
            <a:bodyPr rtlCol="0" anchor="ctr">
              <a:noAutofit/>
            </a:bodyPr>
            <a:lstStyle/>
            <a:p>
              <a:pPr algn="ctr"/>
              <a:endParaRPr lang="en-US" dirty="0"/>
            </a:p>
          </p:txBody>
        </p:sp>
      </p:grpSp>
      <p:sp>
        <p:nvSpPr>
          <p:cNvPr id="15" name="Oval 14">
            <a:extLst>
              <a:ext uri="{BABD6FCE-EC57-4224-A5BC-1913CFF7AE0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7DB7348-8A0E-40A6-B778-EE16056851BA}"/>
              </a:ext>
            </a:extLst>
          </p:cNvPr>
          <p:cNvSpPr>
            <a:spLocks noChangeAspect="1"/>
          </p:cNvSpPr>
          <p:nvPr userDrawn="1"/>
        </p:nvSpPr>
        <p:spPr>
          <a:xfrm>
            <a:off x="6000750" y="2933700"/>
            <a:ext cx="457200" cy="457200"/>
          </a:xfrm>
          <a:prstGeom prst="ellipse">
            <a:avLst/>
          </a:prstGeom>
          <a:solidFill>
            <a:srgbClr val="FFFFFF"/>
          </a:solidFill>
          <a:ln w="9525" cap="flat">
            <a:solidFill>
              <a:srgbClr val="C23A60"/>
            </a:solidFill>
            <a:prstDash val="solid"/>
            <a:round/>
          </a:ln>
          <a:effectLst>
            <a:outerShdw blurRad="127000" dist="47625" dir="5400000">
              <a:srgbClr val="3F3F3F">
                <a:alpha val="6000"/>
              </a:srgbClr>
            </a:outerShdw>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grpSp>
        <p:nvGrpSpPr>
          <p:cNvPr id="16" name="Group 15">
            <a:extLst>
              <a:ext uri="{3AA8D4A5-B7BA-4F3D-BEB7-FD1EAC0E9BD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6A3B11D-55DF-45DE-AE31-BA0901AA91B0}"/>
              </a:ext>
            </a:extLst>
          </p:cNvPr>
          <p:cNvGrpSpPr>
            <a:grpSpLocks noChangeAspect="1"/>
          </p:cNvGrpSpPr>
          <p:nvPr/>
        </p:nvGrpSpPr>
        <p:grpSpPr>
          <a:xfrm>
            <a:off x="6121412" y="3062201"/>
            <a:ext cx="215880" cy="200192"/>
            <a:chOff x="-2436" y="-167"/>
            <a:chExt cx="215880" cy="200192"/>
          </a:xfrm>
        </p:grpSpPr>
        <p:sp>
          <p:nvSpPr>
            <p:cNvPr id="17" name="25-phone-icon986F">
              <a:extLst>
                <a:ext uri="{DAE544C1-1449-4605-B348-64126B66A61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F965378-5D1D-4386-8DA2-3AAB49779F40}"/>
                </a:ext>
              </a:extLst>
            </p:cNvPr>
            <p:cNvSpPr/>
            <p:nvPr/>
          </p:nvSpPr>
          <p:spPr>
            <a:xfrm>
              <a:off x="-2436" y="-167"/>
              <a:ext cx="215880" cy="200192"/>
            </a:xfrm>
            <a:custGeom>
              <a:avLst/>
              <a:gdLst/>
              <a:ahLst/>
              <a:cxnLst/>
              <a:rect l="0" t="0" r="r" b="b"/>
              <a:pathLst>
                <a:path w="215881" h="200193">
                  <a:moveTo>
                    <a:pt x="57039" y="3074"/>
                  </a:moveTo>
                  <a:lnTo>
                    <a:pt x="83905" y="51323"/>
                  </a:lnTo>
                  <a:cubicBezTo>
                    <a:pt x="85054" y="53476"/>
                    <a:pt x="84723" y="56117"/>
                    <a:pt x="83079" y="57921"/>
                  </a:cubicBezTo>
                  <a:lnTo>
                    <a:pt x="61586" y="79777"/>
                  </a:lnTo>
                  <a:cubicBezTo>
                    <a:pt x="73001" y="110057"/>
                    <a:pt x="96501" y="134251"/>
                    <a:pt x="126478" y="146583"/>
                  </a:cubicBezTo>
                  <a:lnTo>
                    <a:pt x="148797" y="123077"/>
                  </a:lnTo>
                  <a:cubicBezTo>
                    <a:pt x="150737" y="121365"/>
                    <a:pt x="153539" y="121036"/>
                    <a:pt x="155824" y="122253"/>
                  </a:cubicBezTo>
                  <a:lnTo>
                    <a:pt x="204596" y="150707"/>
                  </a:lnTo>
                  <a:cubicBezTo>
                    <a:pt x="206146" y="151495"/>
                    <a:pt x="207108" y="153096"/>
                    <a:pt x="207076" y="154831"/>
                  </a:cubicBezTo>
                  <a:cubicBezTo>
                    <a:pt x="208730" y="169676"/>
                    <a:pt x="200463" y="193182"/>
                    <a:pt x="178557" y="197718"/>
                  </a:cubicBezTo>
                  <a:cubicBezTo>
                    <a:pt x="170944" y="199314"/>
                    <a:pt x="163190" y="200143"/>
                    <a:pt x="155411" y="200193"/>
                  </a:cubicBezTo>
                  <a:cubicBezTo>
                    <a:pt x="78119" y="200193"/>
                    <a:pt x="23560" y="124727"/>
                    <a:pt x="6613" y="72354"/>
                  </a:cubicBezTo>
                  <a:cubicBezTo>
                    <a:pt x="0" y="53385"/>
                    <a:pt x="1240" y="36890"/>
                    <a:pt x="10333" y="23693"/>
                  </a:cubicBezTo>
                  <a:cubicBezTo>
                    <a:pt x="19426" y="10497"/>
                    <a:pt x="41746" y="1012"/>
                    <a:pt x="52079" y="188"/>
                  </a:cubicBezTo>
                  <a:cubicBezTo>
                    <a:pt x="54179" y="0"/>
                    <a:pt x="56169" y="1158"/>
                    <a:pt x="57039" y="3074"/>
                  </a:cubicBezTo>
                  <a:close/>
                  <a:moveTo>
                    <a:pt x="49186" y="11734"/>
                  </a:moveTo>
                  <a:cubicBezTo>
                    <a:pt x="37274" y="13680"/>
                    <a:pt x="26596" y="20191"/>
                    <a:pt x="19426" y="29879"/>
                  </a:cubicBezTo>
                  <a:cubicBezTo>
                    <a:pt x="12400" y="40189"/>
                    <a:pt x="11573" y="52972"/>
                    <a:pt x="16946" y="69055"/>
                  </a:cubicBezTo>
                  <a:cubicBezTo>
                    <a:pt x="28106" y="102046"/>
                    <a:pt x="75225" y="189058"/>
                    <a:pt x="154584" y="189058"/>
                  </a:cubicBezTo>
                  <a:cubicBezTo>
                    <a:pt x="161803" y="189170"/>
                    <a:pt x="169012" y="188479"/>
                    <a:pt x="176077" y="186996"/>
                  </a:cubicBezTo>
                  <a:cubicBezTo>
                    <a:pt x="190543" y="184110"/>
                    <a:pt x="195917" y="168439"/>
                    <a:pt x="196330" y="158542"/>
                  </a:cubicBezTo>
                  <a:lnTo>
                    <a:pt x="154171" y="133799"/>
                  </a:lnTo>
                  <a:lnTo>
                    <a:pt x="132264" y="156893"/>
                  </a:lnTo>
                  <a:cubicBezTo>
                    <a:pt x="130750" y="158402"/>
                    <a:pt x="128563" y="159026"/>
                    <a:pt x="126478" y="158542"/>
                  </a:cubicBezTo>
                  <a:cubicBezTo>
                    <a:pt x="90324" y="145323"/>
                    <a:pt x="62077" y="116534"/>
                    <a:pt x="49599" y="80190"/>
                  </a:cubicBezTo>
                  <a:cubicBezTo>
                    <a:pt x="49025" y="78108"/>
                    <a:pt x="49663" y="75881"/>
                    <a:pt x="51252" y="74416"/>
                  </a:cubicBezTo>
                  <a:lnTo>
                    <a:pt x="71919" y="52972"/>
                  </a:lnTo>
                  <a:lnTo>
                    <a:pt x="49186" y="11734"/>
                  </a:lnTo>
                  <a:close/>
                  <a:moveTo>
                    <a:pt x="186823" y="27405"/>
                  </a:moveTo>
                  <a:cubicBezTo>
                    <a:pt x="207049" y="47597"/>
                    <a:pt x="215881" y="76505"/>
                    <a:pt x="210383" y="104520"/>
                  </a:cubicBezTo>
                  <a:cubicBezTo>
                    <a:pt x="209671" y="106907"/>
                    <a:pt x="207505" y="108570"/>
                    <a:pt x="205010" y="108644"/>
                  </a:cubicBezTo>
                  <a:lnTo>
                    <a:pt x="203770" y="108644"/>
                  </a:lnTo>
                  <a:cubicBezTo>
                    <a:pt x="202325" y="108351"/>
                    <a:pt x="201063" y="107479"/>
                    <a:pt x="200282" y="106231"/>
                  </a:cubicBezTo>
                  <a:cubicBezTo>
                    <a:pt x="199500" y="104984"/>
                    <a:pt x="199267" y="103470"/>
                    <a:pt x="199637" y="102046"/>
                  </a:cubicBezTo>
                  <a:cubicBezTo>
                    <a:pt x="204054" y="77749"/>
                    <a:pt x="196344" y="52827"/>
                    <a:pt x="178970" y="35240"/>
                  </a:cubicBezTo>
                  <a:cubicBezTo>
                    <a:pt x="161310" y="18618"/>
                    <a:pt x="136534" y="11820"/>
                    <a:pt x="112838" y="17095"/>
                  </a:cubicBezTo>
                  <a:cubicBezTo>
                    <a:pt x="111410" y="17464"/>
                    <a:pt x="109894" y="17231"/>
                    <a:pt x="108643" y="16452"/>
                  </a:cubicBezTo>
                  <a:cubicBezTo>
                    <a:pt x="107392" y="15672"/>
                    <a:pt x="106518" y="14413"/>
                    <a:pt x="106225" y="12971"/>
                  </a:cubicBezTo>
                  <a:cubicBezTo>
                    <a:pt x="105855" y="11547"/>
                    <a:pt x="106088" y="10034"/>
                    <a:pt x="106870" y="8786"/>
                  </a:cubicBezTo>
                  <a:cubicBezTo>
                    <a:pt x="107652" y="7538"/>
                    <a:pt x="108913" y="6666"/>
                    <a:pt x="110358" y="6373"/>
                  </a:cubicBezTo>
                  <a:cubicBezTo>
                    <a:pt x="137765" y="313"/>
                    <a:pt x="166400" y="8190"/>
                    <a:pt x="186823" y="27405"/>
                  </a:cubicBezTo>
                  <a:close/>
                  <a:moveTo>
                    <a:pt x="168134" y="45133"/>
                  </a:moveTo>
                  <a:cubicBezTo>
                    <a:pt x="183494" y="60110"/>
                    <a:pt x="189120" y="82425"/>
                    <a:pt x="182690" y="102871"/>
                  </a:cubicBezTo>
                  <a:cubicBezTo>
                    <a:pt x="181978" y="105258"/>
                    <a:pt x="179812" y="106920"/>
                    <a:pt x="177317" y="106994"/>
                  </a:cubicBezTo>
                  <a:lnTo>
                    <a:pt x="175664" y="106994"/>
                  </a:lnTo>
                  <a:cubicBezTo>
                    <a:pt x="172756" y="106012"/>
                    <a:pt x="171124" y="102935"/>
                    <a:pt x="171944" y="99984"/>
                  </a:cubicBezTo>
                  <a:cubicBezTo>
                    <a:pt x="177144" y="83643"/>
                    <a:pt x="172666" y="65774"/>
                    <a:pt x="160371" y="53797"/>
                  </a:cubicBezTo>
                  <a:cubicBezTo>
                    <a:pt x="148017" y="41532"/>
                    <a:pt x="129806" y="37229"/>
                    <a:pt x="113251" y="42663"/>
                  </a:cubicBezTo>
                  <a:cubicBezTo>
                    <a:pt x="110408" y="43527"/>
                    <a:pt x="107370" y="42101"/>
                    <a:pt x="106225" y="39364"/>
                  </a:cubicBezTo>
                  <a:cubicBezTo>
                    <a:pt x="105704" y="37888"/>
                    <a:pt x="105806" y="36265"/>
                    <a:pt x="106508" y="34866"/>
                  </a:cubicBezTo>
                  <a:cubicBezTo>
                    <a:pt x="107209" y="33466"/>
                    <a:pt x="108449" y="32411"/>
                    <a:pt x="109945" y="31941"/>
                  </a:cubicBezTo>
                  <a:cubicBezTo>
                    <a:pt x="130284" y="25058"/>
                    <a:pt x="152774" y="30156"/>
                    <a:pt x="168134" y="45133"/>
                  </a:cubicBezTo>
                  <a:close/>
                </a:path>
              </a:pathLst>
            </a:custGeom>
            <a:solidFill>
              <a:srgbClr val="C23A60">
                <a:alpha val="100000"/>
              </a:srgbClr>
            </a:solidFill>
            <a:ln w="9525" cap="flat">
              <a:noFill/>
              <a:prstDash val="solid"/>
              <a:round/>
            </a:ln>
          </p:spPr>
          <p:txBody>
            <a:bodyPr rtlCol="0" anchor="ctr">
              <a:noAutofit/>
            </a:bodyPr>
            <a:lstStyle/>
            <a:p>
              <a:pPr algn="ctr"/>
              <a:endParaRPr lang="en-US" dirty="0"/>
            </a:p>
          </p:txBody>
        </p:sp>
      </p:grpSp>
      <p:sp>
        <p:nvSpPr>
          <p:cNvPr id="18" name="Picture Placeholder 17" hidden="1">
            <a:extLst>
              <a:ext uri="{342530D6-3463-4289-A3BE-51F0502794E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15FFDD7-D799-4F84-8267-F2E93625A9F7}"/>
              </a:ext>
            </a:extLst>
          </p:cNvPr>
          <p:cNvSpPr>
            <a:spLocks noGrp="1"/>
          </p:cNvSpPr>
          <p:nvPr>
            <p:ph type="pic"/>
          </p:nvPr>
        </p:nvSpPr>
        <p:spPr>
          <a:xfrm>
            <a:off x="0" y="0"/>
            <a:ext cx="9144000" cy="5143500"/>
          </a:xfrm>
          <a:prstGeom prst="rect">
            <a:avLst/>
          </a:prstGeom>
          <a:noFill/>
          <a:ln w="9525" cap="flat">
            <a:noFill/>
            <a:prstDash val="solid"/>
            <a:round/>
          </a:ln>
        </p:spPr>
        <p:txBody>
          <a:bodyPr lIns="91440" tIns="93600" rIns="91440" bIns="45720" rtlCol="0">
            <a:noAutofit/>
          </a:bodyPr>
          <a:lstStyle/>
          <a:p>
            <a:pPr lvl="0"/>
            <a:r>
              <a:rPr lang="en-US" dirty="0"/>
              <a:t>Click to edit Master text styles</a:t>
            </a:r>
          </a:p>
        </p:txBody>
      </p:sp>
      <p:sp>
        <p:nvSpPr>
          <p:cNvPr id="19" name="Title 1">
            <a:extLst>
              <a:ext uri="{BEC7F2A7-9C7C-493B-BD86-41E37D35FF0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4982FF3-7C68-4F05-AB76-3BD34FF5B807}"/>
              </a:ext>
            </a:extLst>
          </p:cNvPr>
          <p:cNvSpPr>
            <a:spLocks noGrp="1"/>
          </p:cNvSpPr>
          <p:nvPr>
            <p:ph type="title" idx="1"/>
          </p:nvPr>
        </p:nvSpPr>
        <p:spPr>
          <a:xfrm>
            <a:off x="3048000" y="952500"/>
            <a:ext cx="5238750" cy="1143000"/>
          </a:xfrm>
          <a:noFill/>
          <a:ln w="9525" cap="flat">
            <a:noFill/>
            <a:prstDash val="solid"/>
            <a:round/>
          </a:ln>
        </p:spPr>
        <p:txBody>
          <a:bodyPr lIns="0" tIns="0" rIns="0" bIns="0" rtlCol="0" anchor="t"/>
          <a:lstStyle>
            <a:lvl1pPr lvl="0" algn="l">
              <a:defRPr lang="en-US" sz="8500" b="1" cap="all" dirty="0">
                <a:solidFill>
                  <a:srgbClr val="C23A60"/>
                </a:solidFill>
                <a:latin typeface="Zoho Puvi-heavy"/>
              </a:defRPr>
            </a:lvl1pPr>
          </a:lstStyle>
          <a:p>
            <a:r>
              <a:rPr lang="en-US" dirty="0"/>
              <a:t>Click to edit Master title style</a:t>
            </a:r>
          </a:p>
        </p:txBody>
      </p:sp>
      <p:sp>
        <p:nvSpPr>
          <p:cNvPr id="20" name="Slide Number Placeholder 3" hidden="1">
            <a:extLst>
              <a:ext uri="{0AA95873-03B7-4ED2-B334-2162AC32FDF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53ECE7B-B81D-4B56-B914-1DC253F28468}"/>
              </a:ext>
            </a:extLst>
          </p:cNvPr>
          <p:cNvSpPr>
            <a:spLocks noGrp="1"/>
          </p:cNvSpPr>
          <p:nvPr>
            <p:ph type="sldNum" sz="quarter" idx="2"/>
          </p:nvPr>
        </p:nvSpPr>
        <p:spPr>
          <a:xfrm>
            <a:off x="7767815" y="4695033"/>
            <a:ext cx="613018" cy="285750"/>
          </a:xfrm>
          <a:noFill/>
          <a:ln w="9525" cap="flat">
            <a:noFill/>
            <a:prstDash val="solid"/>
            <a:round/>
          </a:ln>
        </p:spPr>
        <p:txBody>
          <a:bodyPr rtlCol="0"/>
          <a:lstStyle/>
          <a:p>
            <a:r>
              <a:rPr lang="en-US" dirty="0"/>
              <a:t>&lt;#&gt;</a:t>
            </a:r>
          </a:p>
        </p:txBody>
      </p:sp>
      <p:sp>
        <p:nvSpPr>
          <p:cNvPr id="21" name="Footer Placeholder 2" hidden="1">
            <a:extLst>
              <a:ext uri="{8A6665F1-C1C7-486F-B2AB-68E0D146C23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9C2AC7A-94D3-4F2D-881B-307BB076A6C8}"/>
              </a:ext>
            </a:extLst>
          </p:cNvPr>
          <p:cNvSpPr>
            <a:spLocks noGrp="1"/>
          </p:cNvSpPr>
          <p:nvPr>
            <p:ph type="ftr" sz="quarter" idx="3"/>
          </p:nvPr>
        </p:nvSpPr>
        <p:spPr>
          <a:xfrm>
            <a:off x="2495550" y="4686300"/>
            <a:ext cx="5181600" cy="285750"/>
          </a:xfrm>
          <a:noFill/>
          <a:ln w="9525" cap="flat">
            <a:noFill/>
            <a:prstDash val="solid"/>
            <a:round/>
          </a:ln>
        </p:spPr>
        <p:txBody>
          <a:bodyPr rtlCol="0"/>
          <a:lstStyle/>
          <a:p>
            <a:r>
              <a:rPr lang="en-US" dirty="0"/>
              <a:t>Footer</a:t>
            </a:r>
          </a:p>
        </p:txBody>
      </p:sp>
      <p:sp>
        <p:nvSpPr>
          <p:cNvPr id="22" name="Date Placeholder 1" hidden="1">
            <a:extLst>
              <a:ext uri="{29D57AA6-9BB4-4323-99B2-197794888F9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C54584B-84CC-4A4E-83E1-B4D95A1513F2}"/>
              </a:ext>
            </a:extLst>
          </p:cNvPr>
          <p:cNvSpPr>
            <a:spLocks noGrp="1"/>
          </p:cNvSpPr>
          <p:nvPr>
            <p:ph type="dt" sz="half" idx="4"/>
          </p:nvPr>
        </p:nvSpPr>
        <p:spPr>
          <a:xfrm>
            <a:off x="762000" y="4695033"/>
            <a:ext cx="1639570" cy="285750"/>
          </a:xfrm>
          <a:noFill/>
          <a:ln w="9525" cap="flat">
            <a:noFill/>
            <a:prstDash val="solid"/>
            <a:round/>
          </a:ln>
        </p:spPr>
        <p:txBody>
          <a:bodyPr rtlCol="0"/>
          <a:lstStyle/>
          <a:p>
            <a:r>
              <a:rPr lang="en-US" dirty="0"/>
              <a:t>Date</a:t>
            </a:r>
          </a:p>
        </p:txBody>
      </p:sp>
      <p:sp>
        <p:nvSpPr>
          <p:cNvPr id="23" name="Title 22">
            <a:extLst>
              <a:ext uri="{09AB6A8F-937C-4F12-995D-323D34511A2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E661466-3544-4BE8-A2E2-376E3E07DA19}"/>
              </a:ext>
            </a:extLst>
          </p:cNvPr>
          <p:cNvSpPr>
            <a:spLocks noGrp="1"/>
          </p:cNvSpPr>
          <p:nvPr>
            <p:ph type="title" idx="5"/>
          </p:nvPr>
        </p:nvSpPr>
        <p:spPr>
          <a:xfrm>
            <a:off x="4095750" y="2143125"/>
            <a:ext cx="3810000" cy="381000"/>
          </a:xfrm>
          <a:prstGeom prst="rect">
            <a:avLst/>
          </a:prstGeom>
          <a:noFill/>
          <a:ln w="9525" cap="flat">
            <a:noFill/>
            <a:prstDash val="solid"/>
            <a:round/>
          </a:ln>
        </p:spPr>
        <p:txBody>
          <a:bodyPr lIns="0" tIns="0" rIns="0" bIns="0" rtlCol="0" anchor="t">
            <a:noAutofit/>
          </a:bodyPr>
          <a:lstStyle>
            <a:lvl1pPr lvl="0" algn="r">
              <a:defRPr lang="en-US" sz="1000" cap="none" dirty="0">
                <a:solidFill>
                  <a:srgbClr val="0D0D0D"/>
                </a:solidFill>
                <a:latin typeface="Zoho Puvi-medium"/>
              </a:defRPr>
            </a:lvl1pPr>
          </a:lstStyle>
          <a:p>
            <a:pPr lvl="0"/>
            <a:r>
              <a:rPr lang="en-US" dirty="0"/>
              <a:t>Click to edit Master text styles</a:t>
            </a:r>
          </a:p>
        </p:txBody>
      </p:sp>
      <p:sp>
        <p:nvSpPr>
          <p:cNvPr id="24" name="Title 23">
            <a:extLst>
              <a:ext uri="{C8B305C0-F8F9-45DF-8106-8C70BCC056E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FFC14ED-C8CD-4D22-96A6-347878468EB1}"/>
              </a:ext>
            </a:extLst>
          </p:cNvPr>
          <p:cNvSpPr>
            <a:spLocks noGrp="1"/>
          </p:cNvSpPr>
          <p:nvPr>
            <p:ph type="title" idx="6"/>
          </p:nvPr>
        </p:nvSpPr>
        <p:spPr>
          <a:xfrm>
            <a:off x="3810000" y="2952750"/>
            <a:ext cx="1905000" cy="419100"/>
          </a:xfrm>
          <a:prstGeom prst="rect">
            <a:avLst/>
          </a:prstGeom>
          <a:noFill/>
          <a:ln w="9525" cap="flat">
            <a:noFill/>
            <a:prstDash val="solid"/>
            <a:round/>
          </a:ln>
        </p:spPr>
        <p:txBody>
          <a:bodyPr lIns="0" tIns="0" rIns="0" bIns="0" rtlCol="0">
            <a:noAutofit/>
          </a:bodyPr>
          <a:lstStyle>
            <a:lvl1pPr lvl="0" algn="l">
              <a:lnSpc>
                <a:spcPct val="150000"/>
              </a:lnSpc>
              <a:defRPr lang="en-US" sz="900" cap="none" dirty="0">
                <a:solidFill>
                  <a:srgbClr val="0D0D0D"/>
                </a:solidFill>
                <a:latin typeface="Zoho Puvi-medium"/>
              </a:defRPr>
            </a:lvl1pPr>
          </a:lstStyle>
          <a:p>
            <a:pPr lvl="0"/>
            <a:r>
              <a:rPr lang="en-US" dirty="0"/>
              <a:t>Click to edit Master text styles</a:t>
            </a:r>
          </a:p>
        </p:txBody>
      </p:sp>
      <p:sp>
        <p:nvSpPr>
          <p:cNvPr id="25" name="Title 24">
            <a:extLst>
              <a:ext uri="{63EF7323-4C47-4506-B6E9-EB8E6572AE7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D1475F8-6DEA-4E91-90D1-DA5A4A5C1327}"/>
              </a:ext>
            </a:extLst>
          </p:cNvPr>
          <p:cNvSpPr>
            <a:spLocks noGrp="1"/>
          </p:cNvSpPr>
          <p:nvPr>
            <p:ph type="title" idx="7"/>
          </p:nvPr>
        </p:nvSpPr>
        <p:spPr>
          <a:xfrm>
            <a:off x="3810000" y="3810000"/>
            <a:ext cx="1905000" cy="419100"/>
          </a:xfrm>
          <a:prstGeom prst="rect">
            <a:avLst/>
          </a:prstGeom>
          <a:noFill/>
          <a:ln w="9525" cap="flat">
            <a:noFill/>
            <a:prstDash val="solid"/>
            <a:round/>
          </a:ln>
        </p:spPr>
        <p:txBody>
          <a:bodyPr lIns="0" tIns="0" rIns="0" bIns="0" rtlCol="0">
            <a:noAutofit/>
          </a:bodyPr>
          <a:lstStyle>
            <a:lvl1pPr lvl="0" algn="l">
              <a:lnSpc>
                <a:spcPct val="150000"/>
              </a:lnSpc>
              <a:defRPr lang="en-US" sz="900" cap="none" dirty="0">
                <a:solidFill>
                  <a:srgbClr val="0D0D0D"/>
                </a:solidFill>
                <a:latin typeface="Zoho Puvi-medium"/>
              </a:defRPr>
            </a:lvl1pPr>
          </a:lstStyle>
          <a:p>
            <a:pPr lvl="0"/>
            <a:r>
              <a:rPr lang="en-US" dirty="0"/>
              <a:t>Click to edit Master text styles</a:t>
            </a:r>
          </a:p>
        </p:txBody>
      </p:sp>
      <p:sp>
        <p:nvSpPr>
          <p:cNvPr id="26" name="Title 25">
            <a:extLst>
              <a:ext uri="{4B5FA9EE-65EC-4997-8DFC-183FAA1A80C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FBCDE9B-985D-4836-B6C8-D0DF1E9BEA2E}"/>
              </a:ext>
            </a:extLst>
          </p:cNvPr>
          <p:cNvSpPr>
            <a:spLocks noGrp="1"/>
          </p:cNvSpPr>
          <p:nvPr>
            <p:ph type="title" idx="8"/>
          </p:nvPr>
        </p:nvSpPr>
        <p:spPr>
          <a:xfrm>
            <a:off x="6619874" y="2952750"/>
            <a:ext cx="1714500" cy="419100"/>
          </a:xfrm>
          <a:prstGeom prst="rect">
            <a:avLst/>
          </a:prstGeom>
          <a:noFill/>
          <a:ln w="9525" cap="flat">
            <a:noFill/>
            <a:prstDash val="solid"/>
            <a:round/>
          </a:ln>
        </p:spPr>
        <p:txBody>
          <a:bodyPr lIns="0" tIns="0" rIns="0" bIns="0" rtlCol="0">
            <a:noAutofit/>
          </a:bodyPr>
          <a:lstStyle>
            <a:lvl1pPr lvl="0" algn="l">
              <a:lnSpc>
                <a:spcPct val="150000"/>
              </a:lnSpc>
              <a:defRPr lang="en-US" sz="900" cap="none" dirty="0">
                <a:solidFill>
                  <a:srgbClr val="0D0D0D"/>
                </a:solidFill>
                <a:latin typeface="Zoho Puvi-medium"/>
              </a:defRPr>
            </a:lvl1pPr>
          </a:lstStyle>
          <a:p>
            <a:pPr lvl="0"/>
            <a:r>
              <a:rPr lang="en-US" dirty="0"/>
              <a:t>Click to edit Master text styles</a:t>
            </a:r>
          </a:p>
        </p:txBody>
      </p:sp>
      <p:sp>
        <p:nvSpPr>
          <p:cNvPr id="27" name="Title 26">
            <a:extLst>
              <a:ext uri="{2783CFB4-5D68-4E68-827F-1C3AA54BFD1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414BD60-21BB-4292-B988-C7A56E1C7F13}"/>
              </a:ext>
            </a:extLst>
          </p:cNvPr>
          <p:cNvSpPr>
            <a:spLocks noGrp="1"/>
          </p:cNvSpPr>
          <p:nvPr>
            <p:ph type="title" idx="9"/>
          </p:nvPr>
        </p:nvSpPr>
        <p:spPr>
          <a:xfrm>
            <a:off x="6619874" y="3810000"/>
            <a:ext cx="1714500" cy="419100"/>
          </a:xfrm>
          <a:prstGeom prst="rect">
            <a:avLst/>
          </a:prstGeom>
          <a:noFill/>
          <a:ln w="9525" cap="flat">
            <a:noFill/>
            <a:prstDash val="solid"/>
            <a:round/>
          </a:ln>
        </p:spPr>
        <p:txBody>
          <a:bodyPr lIns="0" tIns="0" rIns="0" bIns="0" rtlCol="0">
            <a:noAutofit/>
          </a:bodyPr>
          <a:lstStyle>
            <a:lvl1pPr lvl="0" algn="l">
              <a:lnSpc>
                <a:spcPct val="150000"/>
              </a:lnSpc>
              <a:defRPr lang="en-US" sz="900" cap="none" dirty="0">
                <a:solidFill>
                  <a:srgbClr val="0D0D0D"/>
                </a:solidFill>
                <a:latin typeface="Zoho Puvi-medium"/>
              </a:defRPr>
            </a:lvl1pPr>
          </a:lstStyle>
          <a:p>
            <a:pPr lvl="0"/>
            <a:r>
              <a:rPr lang="en-US" dirty="0"/>
              <a:t>Click to edit Master text styles</a:t>
            </a:r>
          </a:p>
        </p:txBody>
      </p:sp>
    </p:spTree>
    <p:custDataLst>
      <p:tags r:id="rId1"/>
    </p:custDataLst>
    <p:extLst>
      <p:ext uri="{DAE14485-03DF-4368-8B57-635BAD15B0B5}">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89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7">
            <a:extLst>
              <a:ext uri="{E216A28E-9B93-48EB-9FBF-EB6E6C6B7E0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B080715-9AC9-42A0-ABD4-6E6BABFAC9B7}"/>
              </a:ext>
            </a:extLst>
          </p:cNvPr>
          <p:cNvSpPr>
            <a:spLocks noGrp="1"/>
          </p:cNvSpPr>
          <p:nvPr>
            <p:ph type="title"/>
          </p:nvPr>
        </p:nvSpPr>
        <p:spPr/>
        <p:txBody>
          <a:bodyPr rtlCol="0"/>
          <a:lstStyle>
            <a:lvl1pPr lvl="0"/>
          </a:lstStyle>
          <a:p>
            <a:r>
              <a:rPr lang="en-US" dirty="0"/>
              <a:t>Click to edit Master title style</a:t>
            </a:r>
          </a:p>
        </p:txBody>
      </p:sp>
      <p:sp>
        <p:nvSpPr>
          <p:cNvPr id="3" name="Content Placeholder 2">
            <a:extLst>
              <a:ext uri="{867B89A1-4B3B-48FF-87DD-D55735B5746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72FEC85-88E3-47DA-8E86-0334E8AD3CAC}"/>
              </a:ext>
            </a:extLst>
          </p:cNvPr>
          <p:cNvSpPr>
            <a:spLocks noGrp="1"/>
          </p:cNvSpPr>
          <p:nvPr>
            <p:ph idx="1"/>
          </p:nvPr>
        </p:nvSpPr>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4">
            <a:extLst>
              <a:ext uri="{A8E0BACB-6C0F-4FA3-B304-28205F82CEB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F02EA8F-1FC1-46FE-ABEE-F7AA9D4AEFB6}"/>
              </a:ext>
            </a:extLst>
          </p:cNvPr>
          <p:cNvSpPr>
            <a:spLocks noGrp="1"/>
          </p:cNvSpPr>
          <p:nvPr>
            <p:ph type="sldNum" sz="quarter" idx="12"/>
          </p:nvPr>
        </p:nvSpPr>
        <p:spPr/>
        <p:txBody>
          <a:bodyPr rtlCol="0"/>
          <a:lstStyle>
            <a:lvl1pPr lvl="0"/>
          </a:lstStyle>
          <a:p>
            <a:r>
              <a:rPr lang="en-US" dirty="0"/>
              <a:t>&lt;#&gt;</a:t>
            </a:r>
          </a:p>
        </p:txBody>
      </p:sp>
      <p:sp>
        <p:nvSpPr>
          <p:cNvPr id="5" name="Footer Placeholder 3">
            <a:extLst>
              <a:ext uri="{DA6A22F7-D442-4666-860B-88CF02D0400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AFA33CF-826F-4331-A9C9-BF5745859DC3}"/>
              </a:ext>
            </a:extLst>
          </p:cNvPr>
          <p:cNvSpPr>
            <a:spLocks noGrp="1"/>
          </p:cNvSpPr>
          <p:nvPr>
            <p:ph type="ftr" sz="quarter" idx="11"/>
          </p:nvPr>
        </p:nvSpPr>
        <p:spPr/>
        <p:txBody>
          <a:bodyPr rtlCol="0"/>
          <a:lstStyle>
            <a:lvl1pPr lvl="0"/>
          </a:lstStyle>
          <a:p>
            <a:r>
              <a:rPr lang="en-US" dirty="0"/>
              <a:t>Footer</a:t>
            </a:r>
          </a:p>
        </p:txBody>
      </p:sp>
      <p:sp>
        <p:nvSpPr>
          <p:cNvPr id="6" name="Date Placeholder 1">
            <a:extLst>
              <a:ext uri="{D0E65B96-53B5-459A-BF66-EBFDBB6D911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FF66E05-2B32-4293-9229-543827E7C0C6}"/>
              </a:ext>
            </a:extLst>
          </p:cNvPr>
          <p:cNvSpPr>
            <a:spLocks noGrp="1"/>
          </p:cNvSpPr>
          <p:nvPr>
            <p:ph type="dt" sz="half" idx="10"/>
          </p:nvPr>
        </p:nvSpPr>
        <p:spPr/>
        <p:txBody>
          <a:bodyPr rtlCol="0"/>
          <a:lstStyle>
            <a:lvl1pPr lvl="0"/>
          </a:lstStyle>
          <a:p>
            <a:r>
              <a:rPr lang="en-US" dirty="0"/>
              <a:t>Date</a:t>
            </a:r>
          </a:p>
        </p:txBody>
      </p:sp>
    </p:spTree>
    <p:extLst>
      <p:ext uri="{76D964F0-DFAA-4AE5-81BD-792F89086D75}">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89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Freeform: Shape 1">
            <a:extLst>
              <a:ext uri="{11DE2E51-A481-4D3B-8B38-207BE41DDB3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A22176E-530E-47C1-BE35-1BB310D1A1F0}"/>
              </a:ext>
            </a:extLst>
          </p:cNvPr>
          <p:cNvSpPr/>
          <p:nvPr/>
        </p:nvSpPr>
        <p:spPr>
          <a:xfrm>
            <a:off x="4676775" y="0"/>
            <a:ext cx="4469780" cy="3884341"/>
          </a:xfrm>
          <a:custGeom>
            <a:avLst/>
            <a:gdLst/>
            <a:ahLst/>
            <a:cxnLst/>
            <a:rect l="0" t="0" r="r" b="b"/>
            <a:pathLst>
              <a:path w="5417635" h="3884341">
                <a:moveTo>
                  <a:pt x="3302307" y="0"/>
                </a:moveTo>
                <a:lnTo>
                  <a:pt x="5403626" y="18585"/>
                </a:lnTo>
                <a:lnTo>
                  <a:pt x="5417635" y="3884341"/>
                </a:lnTo>
                <a:lnTo>
                  <a:pt x="0" y="9293"/>
                </a:lnTo>
                <a:close/>
              </a:path>
            </a:pathLst>
          </a:custGeom>
          <a:gradFill rotWithShape="1">
            <a:gsLst>
              <a:gs pos="0">
                <a:schemeClr val="bg1">
                  <a:alpha val="7999"/>
                </a:schemeClr>
              </a:gs>
              <a:gs pos="73568">
                <a:schemeClr val="bg1">
                  <a:alpha val="0"/>
                </a:schemeClr>
              </a:gs>
            </a:gsLst>
            <a:lin ang="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3" name="Rectangle 2">
            <a:extLst>
              <a:ext uri="{A4157069-516F-430A-ACAA-5B68456B00B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85CA788-259E-4A62-BEA3-5C7B3CE1BAF9}"/>
              </a:ext>
            </a:extLst>
          </p:cNvPr>
          <p:cNvSpPr/>
          <p:nvPr/>
        </p:nvSpPr>
        <p:spPr>
          <a:xfrm>
            <a:off x="-14412" y="-2371"/>
            <a:ext cx="9155857" cy="5157728"/>
          </a:xfrm>
          <a:prstGeom prst="rect">
            <a:avLst/>
          </a:prstGeom>
          <a:gradFill rotWithShape="1">
            <a:gsLst>
              <a:gs pos="0">
                <a:schemeClr val="bg2">
                  <a:lumMod val="50000"/>
                </a:schemeClr>
              </a:gs>
              <a:gs pos="90749">
                <a:schemeClr val="tx2">
                  <a:lumMod val="90000"/>
                  <a:lumOff val="10000"/>
                </a:schemeClr>
              </a:gs>
              <a:gs pos="44053">
                <a:schemeClr val="accent3">
                  <a:lumMod val="50000"/>
                </a:schemeClr>
              </a:gs>
            </a:gsLst>
            <a:lin ang="156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4" name="Freeform: Shape 3">
            <a:extLst>
              <a:ext uri="{86D18B34-256C-4E6D-BA2A-B1E9108273A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8E9D7BE-968F-4D65-BD90-E520B9A41197}"/>
              </a:ext>
            </a:extLst>
          </p:cNvPr>
          <p:cNvSpPr/>
          <p:nvPr/>
        </p:nvSpPr>
        <p:spPr>
          <a:xfrm rot="16200000">
            <a:off x="4725635" y="755732"/>
            <a:ext cx="4440973" cy="4362586"/>
          </a:xfrm>
          <a:custGeom>
            <a:avLst/>
            <a:gdLst/>
            <a:ahLst/>
            <a:cxnLst/>
            <a:rect l="0" t="0" r="r" b="b"/>
            <a:pathLst>
              <a:path w="2707994" h="1932410">
                <a:moveTo>
                  <a:pt x="2680584" y="0"/>
                </a:moveTo>
                <a:lnTo>
                  <a:pt x="2310548" y="1932410"/>
                </a:lnTo>
                <a:lnTo>
                  <a:pt x="0" y="1929447"/>
                </a:lnTo>
                <a:close/>
              </a:path>
            </a:pathLst>
          </a:custGeom>
          <a:gradFill rotWithShape="1">
            <a:gsLst>
              <a:gs pos="5286">
                <a:schemeClr val="accent6">
                  <a:alpha val="19000"/>
                </a:schemeClr>
              </a:gs>
              <a:gs pos="71366">
                <a:schemeClr val="bg1">
                  <a:alpha val="0"/>
                </a:schemeClr>
              </a:gs>
            </a:gsLst>
            <a:lin ang="168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5" name="Freeform: Shape 4">
            <a:extLst>
              <a:ext uri="{FA46B7CD-81F5-46CE-828E-087871D8836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3F28FB2-0717-430D-B12E-1EE9BA37E067}"/>
              </a:ext>
            </a:extLst>
          </p:cNvPr>
          <p:cNvSpPr/>
          <p:nvPr/>
        </p:nvSpPr>
        <p:spPr>
          <a:xfrm>
            <a:off x="4636119" y="38100"/>
            <a:ext cx="4469780" cy="3884341"/>
          </a:xfrm>
          <a:custGeom>
            <a:avLst/>
            <a:gdLst/>
            <a:ahLst/>
            <a:cxnLst/>
            <a:rect l="0" t="0" r="r" b="b"/>
            <a:pathLst>
              <a:path w="5417635" h="3884341">
                <a:moveTo>
                  <a:pt x="3302307" y="0"/>
                </a:moveTo>
                <a:lnTo>
                  <a:pt x="5403626" y="18585"/>
                </a:lnTo>
                <a:lnTo>
                  <a:pt x="5417635" y="3884341"/>
                </a:lnTo>
                <a:lnTo>
                  <a:pt x="0" y="9293"/>
                </a:lnTo>
                <a:close/>
              </a:path>
            </a:pathLst>
          </a:custGeom>
          <a:gradFill rotWithShape="1">
            <a:gsLst>
              <a:gs pos="0">
                <a:schemeClr val="bg1">
                  <a:alpha val="7999"/>
                </a:schemeClr>
              </a:gs>
              <a:gs pos="73568">
                <a:schemeClr val="bg1">
                  <a:alpha val="0"/>
                </a:schemeClr>
              </a:gs>
            </a:gsLst>
            <a:lin ang="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6" name="Freeform: Shape 5">
            <a:extLst>
              <a:ext uri="{21A7B164-5B32-4D26-904E-0F5D02629C6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2DC6BFE-50FE-4924-B683-18FD39CA5473}"/>
              </a:ext>
            </a:extLst>
          </p:cNvPr>
          <p:cNvSpPr/>
          <p:nvPr/>
        </p:nvSpPr>
        <p:spPr>
          <a:xfrm rot="16200000">
            <a:off x="4744606" y="755732"/>
            <a:ext cx="4440973" cy="4362586"/>
          </a:xfrm>
          <a:custGeom>
            <a:avLst/>
            <a:gdLst/>
            <a:ahLst/>
            <a:cxnLst/>
            <a:rect l="0" t="0" r="r" b="b"/>
            <a:pathLst>
              <a:path w="2707994" h="1932410">
                <a:moveTo>
                  <a:pt x="2680584" y="0"/>
                </a:moveTo>
                <a:lnTo>
                  <a:pt x="2310548" y="1932410"/>
                </a:lnTo>
                <a:lnTo>
                  <a:pt x="0" y="1929447"/>
                </a:lnTo>
                <a:close/>
              </a:path>
            </a:pathLst>
          </a:custGeom>
          <a:gradFill rotWithShape="1">
            <a:gsLst>
              <a:gs pos="2643">
                <a:schemeClr val="tx2">
                  <a:alpha val="65000"/>
                  <a:lumMod val="90000"/>
                  <a:lumOff val="10000"/>
                </a:schemeClr>
              </a:gs>
              <a:gs pos="73568">
                <a:schemeClr val="tx2">
                  <a:alpha val="0"/>
                  <a:lumMod val="75000"/>
                  <a:lumOff val="25000"/>
                </a:schemeClr>
              </a:gs>
            </a:gsLst>
            <a:lin ang="108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7" name="Freeform: Shape 6">
            <a:extLst>
              <a:ext uri="{DD5CF114-9FA6-48E8-84B6-237A174565A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F6B874C-87DE-48D1-8660-1EC2C6DFAF8A}"/>
              </a:ext>
            </a:extLst>
          </p:cNvPr>
          <p:cNvSpPr/>
          <p:nvPr/>
        </p:nvSpPr>
        <p:spPr>
          <a:xfrm rot="5400000">
            <a:off x="1955108" y="-1983591"/>
            <a:ext cx="5169963" cy="9108091"/>
          </a:xfrm>
          <a:custGeom>
            <a:avLst/>
            <a:gdLst/>
            <a:ahLst/>
            <a:cxnLst/>
            <a:rect l="0" t="0" r="r" b="b"/>
            <a:pathLst>
              <a:path w="5169963" h="9108091">
                <a:moveTo>
                  <a:pt x="5169963" y="0"/>
                </a:moveTo>
                <a:lnTo>
                  <a:pt x="5159224" y="9063751"/>
                </a:lnTo>
                <a:lnTo>
                  <a:pt x="0" y="9108091"/>
                </a:lnTo>
                <a:close/>
              </a:path>
            </a:pathLst>
          </a:custGeom>
          <a:gradFill rotWithShape="1">
            <a:gsLst>
              <a:gs pos="7930">
                <a:schemeClr val="bg2">
                  <a:alpha val="33999"/>
                  <a:lumMod val="50000"/>
                </a:schemeClr>
              </a:gs>
              <a:gs pos="45374">
                <a:schemeClr val="bg2">
                  <a:alpha val="5000"/>
                  <a:lumMod val="50000"/>
                </a:schemeClr>
              </a:gs>
            </a:gsLst>
            <a:lin ang="3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8" name="Freeform: Shape 7">
            <a:extLst>
              <a:ext uri="{BEB77914-0FE3-48F7-9F0D-DEFE5494CA4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052790E-6CF2-46D9-BF61-F7020EB5F69A}"/>
              </a:ext>
            </a:extLst>
          </p:cNvPr>
          <p:cNvSpPr/>
          <p:nvPr/>
        </p:nvSpPr>
        <p:spPr>
          <a:xfrm rot="5400000">
            <a:off x="974448" y="-972261"/>
            <a:ext cx="5160099" cy="7114107"/>
          </a:xfrm>
          <a:custGeom>
            <a:avLst/>
            <a:gdLst/>
            <a:ahLst/>
            <a:cxnLst/>
            <a:rect l="0" t="0" r="r" b="b"/>
            <a:pathLst>
              <a:path w="5160100" h="7114108">
                <a:moveTo>
                  <a:pt x="4742739" y="0"/>
                </a:moveTo>
                <a:lnTo>
                  <a:pt x="2760274" y="7114108"/>
                </a:lnTo>
                <a:lnTo>
                  <a:pt x="0" y="4145154"/>
                </a:lnTo>
                <a:close/>
              </a:path>
            </a:pathLst>
          </a:custGeom>
          <a:gradFill rotWithShape="1">
            <a:gsLst>
              <a:gs pos="7930">
                <a:schemeClr val="bg2">
                  <a:alpha val="0"/>
                  <a:lumMod val="50000"/>
                </a:schemeClr>
              </a:gs>
              <a:gs pos="56828">
                <a:schemeClr val="bg2">
                  <a:alpha val="7999"/>
                  <a:lumMod val="50000"/>
                </a:schemeClr>
              </a:gs>
            </a:gsLst>
            <a:lin ang="98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9" name="Freeform: Shape 8">
            <a:extLst>
              <a:ext uri="{03D4BCDB-76F4-4A5B-9F1E-AFB6B3C665F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AB20B38-E15A-4FA3-977C-1F142217BA23}"/>
              </a:ext>
            </a:extLst>
          </p:cNvPr>
          <p:cNvSpPr/>
          <p:nvPr/>
        </p:nvSpPr>
        <p:spPr>
          <a:xfrm rot="5400000">
            <a:off x="1069860" y="488982"/>
            <a:ext cx="4154797" cy="5083097"/>
          </a:xfrm>
          <a:custGeom>
            <a:avLst/>
            <a:gdLst/>
            <a:ahLst/>
            <a:cxnLst/>
            <a:rect l="0" t="0" r="r" b="b"/>
            <a:pathLst>
              <a:path w="4154797" h="5083098">
                <a:moveTo>
                  <a:pt x="1638354" y="0"/>
                </a:moveTo>
                <a:lnTo>
                  <a:pt x="4154797" y="2874177"/>
                </a:lnTo>
                <a:lnTo>
                  <a:pt x="0" y="5083098"/>
                </a:lnTo>
                <a:close/>
              </a:path>
            </a:pathLst>
          </a:custGeom>
          <a:gradFill rotWithShape="1">
            <a:gsLst>
              <a:gs pos="7930">
                <a:schemeClr val="tx2">
                  <a:alpha val="36000"/>
                  <a:lumMod val="90000"/>
                  <a:lumOff val="10000"/>
                </a:schemeClr>
              </a:gs>
              <a:gs pos="56828">
                <a:schemeClr val="tx2">
                  <a:alpha val="0"/>
                  <a:lumMod val="90000"/>
                  <a:lumOff val="10000"/>
                </a:schemeClr>
              </a:gs>
            </a:gsLst>
            <a:lin ang="98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0" name="Freeform: Shape 9">
            <a:extLst>
              <a:ext uri="{1968A54C-8B5A-4BB1-8F98-02E72A1CD67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56F76BA-FA77-42AB-A41E-32C1FAA40661}"/>
              </a:ext>
            </a:extLst>
          </p:cNvPr>
          <p:cNvSpPr/>
          <p:nvPr/>
        </p:nvSpPr>
        <p:spPr>
          <a:xfrm>
            <a:off x="4522294" y="4703"/>
            <a:ext cx="2494159" cy="2025625"/>
          </a:xfrm>
          <a:custGeom>
            <a:avLst/>
            <a:gdLst/>
            <a:ahLst/>
            <a:cxnLst/>
            <a:rect l="0" t="0" r="r" b="b"/>
            <a:pathLst>
              <a:path w="2494160" h="2025626">
                <a:moveTo>
                  <a:pt x="0" y="9525"/>
                </a:moveTo>
                <a:lnTo>
                  <a:pt x="142085" y="0"/>
                </a:lnTo>
                <a:lnTo>
                  <a:pt x="2494159" y="2025626"/>
                </a:lnTo>
                <a:close/>
              </a:path>
            </a:pathLst>
          </a:custGeom>
          <a:solidFill>
            <a:schemeClr val="accent3">
              <a:alpha val="20999"/>
              <a:lumMod val="7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1" name="Freeform: Shape 10">
            <a:extLst>
              <a:ext uri="{2D88E625-A35E-46E6-B987-593DAB6A0E5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955EA00-0869-41BF-801A-0AAF2586DF93}"/>
              </a:ext>
            </a:extLst>
          </p:cNvPr>
          <p:cNvSpPr/>
          <p:nvPr/>
        </p:nvSpPr>
        <p:spPr>
          <a:xfrm>
            <a:off x="-12238" y="-14228"/>
            <a:ext cx="7199675" cy="4069269"/>
          </a:xfrm>
          <a:custGeom>
            <a:avLst/>
            <a:gdLst/>
            <a:ahLst/>
            <a:cxnLst/>
            <a:rect l="0" t="0" r="r" b="b"/>
            <a:pathLst>
              <a:path w="7199675" h="4069270">
                <a:moveTo>
                  <a:pt x="0" y="18971"/>
                </a:moveTo>
                <a:lnTo>
                  <a:pt x="199314" y="0"/>
                </a:lnTo>
                <a:lnTo>
                  <a:pt x="7199676" y="4069270"/>
                </a:lnTo>
                <a:close/>
              </a:path>
            </a:pathLst>
          </a:custGeom>
          <a:solidFill>
            <a:schemeClr val="bg1">
              <a:alpha val="7999"/>
              <a:lumMod val="8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2" name="Freeform: Shape 11">
            <a:extLst>
              <a:ext uri="{BF2231AE-BB78-49FE-B4E1-B963E3FDE62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A47FE02-E45A-459C-B56A-46A1D413C66E}"/>
              </a:ext>
            </a:extLst>
          </p:cNvPr>
          <p:cNvSpPr/>
          <p:nvPr/>
        </p:nvSpPr>
        <p:spPr>
          <a:xfrm>
            <a:off x="16415" y="2803116"/>
            <a:ext cx="2864614" cy="777651"/>
          </a:xfrm>
          <a:custGeom>
            <a:avLst/>
            <a:gdLst/>
            <a:ahLst/>
            <a:cxnLst/>
            <a:rect l="0" t="0" r="r" b="b"/>
            <a:pathLst>
              <a:path w="2864614" h="777651">
                <a:moveTo>
                  <a:pt x="0" y="94697"/>
                </a:moveTo>
                <a:lnTo>
                  <a:pt x="9485" y="0"/>
                </a:lnTo>
                <a:lnTo>
                  <a:pt x="2864614" y="777651"/>
                </a:lnTo>
                <a:close/>
              </a:path>
            </a:pathLst>
          </a:custGeom>
          <a:solidFill>
            <a:schemeClr val="bg1">
              <a:alpha val="16000"/>
              <a:lumMod val="8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3" name="Freeform: Shape 12">
            <a:extLst>
              <a:ext uri="{A6806571-975C-45EE-90C1-60002747343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5B048F4-B291-4687-8D3B-F72B3819F18E}"/>
              </a:ext>
            </a:extLst>
          </p:cNvPr>
          <p:cNvSpPr/>
          <p:nvPr/>
        </p:nvSpPr>
        <p:spPr>
          <a:xfrm>
            <a:off x="-12040" y="2871728"/>
            <a:ext cx="2248058" cy="2264657"/>
          </a:xfrm>
          <a:custGeom>
            <a:avLst/>
            <a:gdLst/>
            <a:ahLst/>
            <a:cxnLst/>
            <a:rect l="0" t="0" r="r" b="b"/>
            <a:pathLst>
              <a:path w="1764299" h="1875753">
                <a:moveTo>
                  <a:pt x="7114" y="0"/>
                </a:moveTo>
                <a:lnTo>
                  <a:pt x="1764299" y="462417"/>
                </a:lnTo>
                <a:lnTo>
                  <a:pt x="1517676" y="1875753"/>
                </a:lnTo>
                <a:lnTo>
                  <a:pt x="0" y="1695529"/>
                </a:lnTo>
                <a:close/>
              </a:path>
            </a:pathLst>
          </a:custGeom>
          <a:gradFill rotWithShape="1">
            <a:gsLst>
              <a:gs pos="54626">
                <a:schemeClr val="tx2">
                  <a:alpha val="0"/>
                </a:schemeClr>
              </a:gs>
              <a:gs pos="100000">
                <a:schemeClr val="tx2">
                  <a:alpha val="63000"/>
                </a:schemeClr>
              </a:gs>
            </a:gsLst>
            <a:lin ang="150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4" name="Oval 13">
            <a:extLst>
              <a:ext uri="{17E2CCD6-1931-4CEC-8976-60D1207A57B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F5A3D52-2B46-40A5-94B5-8FB0A7C630D7}"/>
              </a:ext>
            </a:extLst>
          </p:cNvPr>
          <p:cNvSpPr/>
          <p:nvPr/>
        </p:nvSpPr>
        <p:spPr>
          <a:xfrm>
            <a:off x="664194" y="-95250"/>
            <a:ext cx="7806548" cy="5340323"/>
          </a:xfrm>
          <a:prstGeom prst="ellipse">
            <a:avLst/>
          </a:prstGeom>
          <a:gradFill rotWithShape="1">
            <a:gsLst>
              <a:gs pos="0">
                <a:schemeClr val="bg2">
                  <a:alpha val="53999"/>
                  <a:lumMod val="50000"/>
                </a:schemeClr>
              </a:gs>
              <a:gs pos="61233">
                <a:schemeClr val="bg2">
                  <a:alpha val="0"/>
                  <a:lumMod val="50000"/>
                </a:schemeClr>
              </a:gs>
            </a:gsLst>
            <a:path path="circle">
              <a:fillToRect l="50000" t="50000" r="50000" b="50000"/>
            </a:path>
            <a:tileRect/>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5" name="Freeform: Shape 14">
            <a:extLst>
              <a:ext uri="{8DE1E76C-85B4-408D-937D-14565B9E296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2B11EC4-C4B2-4E75-9C98-E9E60F49D8E7}"/>
              </a:ext>
            </a:extLst>
          </p:cNvPr>
          <p:cNvSpPr/>
          <p:nvPr/>
        </p:nvSpPr>
        <p:spPr>
          <a:xfrm>
            <a:off x="2805027" y="3656651"/>
            <a:ext cx="2219720" cy="1470367"/>
          </a:xfrm>
          <a:custGeom>
            <a:avLst/>
            <a:gdLst/>
            <a:ahLst/>
            <a:cxnLst/>
            <a:rect l="0" t="0" r="r" b="b"/>
            <a:pathLst>
              <a:path w="2219720" h="1470368">
                <a:moveTo>
                  <a:pt x="0" y="1470368"/>
                </a:moveTo>
                <a:lnTo>
                  <a:pt x="1650592" y="0"/>
                </a:lnTo>
                <a:lnTo>
                  <a:pt x="2219720" y="388905"/>
                </a:lnTo>
                <a:close/>
              </a:path>
            </a:pathLst>
          </a:custGeom>
          <a:gradFill rotWithShape="1">
            <a:gsLst>
              <a:gs pos="22026">
                <a:schemeClr val="accent5">
                  <a:alpha val="0"/>
                  <a:lumMod val="50000"/>
                </a:schemeClr>
              </a:gs>
              <a:gs pos="95595">
                <a:schemeClr val="accent5">
                  <a:alpha val="37000"/>
                  <a:lumMod val="50000"/>
                </a:schemeClr>
              </a:gs>
            </a:gsLst>
            <a:lin ang="77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6" name="Freeform: Shape 15">
            <a:extLst>
              <a:ext uri="{CAF87AA2-235E-4618-B134-E7B38E42155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C7FAE16-6A62-48FA-A259-01B7695EDF43}"/>
              </a:ext>
            </a:extLst>
          </p:cNvPr>
          <p:cNvSpPr/>
          <p:nvPr/>
        </p:nvSpPr>
        <p:spPr>
          <a:xfrm>
            <a:off x="1230556" y="3457456"/>
            <a:ext cx="1603045" cy="1669444"/>
          </a:xfrm>
          <a:custGeom>
            <a:avLst/>
            <a:gdLst/>
            <a:ahLst/>
            <a:cxnLst/>
            <a:rect l="0" t="0" r="r" b="b"/>
            <a:pathLst>
              <a:path w="1603046" h="1669444">
                <a:moveTo>
                  <a:pt x="1603046" y="1659959"/>
                </a:moveTo>
                <a:lnTo>
                  <a:pt x="0" y="0"/>
                </a:lnTo>
                <a:lnTo>
                  <a:pt x="825237" y="189710"/>
                </a:lnTo>
                <a:close/>
              </a:path>
            </a:pathLst>
          </a:custGeom>
          <a:gradFill rotWithShape="1">
            <a:gsLst>
              <a:gs pos="22026">
                <a:schemeClr val="accent1">
                  <a:alpha val="0"/>
                  <a:lumMod val="50000"/>
                </a:schemeClr>
              </a:gs>
              <a:gs pos="95595">
                <a:schemeClr val="accent1">
                  <a:alpha val="79000"/>
                  <a:lumMod val="50000"/>
                </a:schemeClr>
              </a:gs>
            </a:gsLst>
            <a:lin ang="77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7" name="Freeform: Shape 16">
            <a:extLst>
              <a:ext uri="{ACF2E567-CD02-4E4E-A374-5E6BAB82E12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9430A98-9066-4551-BC74-5C3A20C86CC8}"/>
              </a:ext>
            </a:extLst>
          </p:cNvPr>
          <p:cNvSpPr/>
          <p:nvPr>
            <p:custDataLst>
              <p:tags r:id="rId2"/>
            </p:custDataLst>
          </p:nvPr>
        </p:nvSpPr>
        <p:spPr>
          <a:xfrm>
            <a:off x="-19415" y="-19050"/>
            <a:ext cx="9166837" cy="5171436"/>
          </a:xfrm>
          <a:custGeom>
            <a:avLst/>
            <a:gdLst/>
            <a:ahLst/>
            <a:cxnLst/>
            <a:rect l="0" t="0" r="r" b="b"/>
            <a:pathLst>
              <a:path w="9166838" h="5171437">
                <a:moveTo>
                  <a:pt x="9166507" y="0"/>
                </a:moveTo>
                <a:lnTo>
                  <a:pt x="9166837" y="5171437"/>
                </a:lnTo>
                <a:lnTo>
                  <a:pt x="6265686" y="3925654"/>
                </a:lnTo>
                <a:lnTo>
                  <a:pt x="2957551" y="4292847"/>
                </a:lnTo>
                <a:lnTo>
                  <a:pt x="0" y="2435028"/>
                </a:lnTo>
                <a:lnTo>
                  <a:pt x="365" y="14395"/>
                </a:lnTo>
                <a:close/>
              </a:path>
            </a:pathLst>
          </a:custGeom>
          <a:pattFill prst="pct5">
            <a:fgClr>
              <a:schemeClr val="bg2"/>
            </a:fgClr>
            <a:bgClr>
              <a:schemeClr val="bg1"/>
            </a:bgClr>
          </a:patt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8" name="Freeform: Shape 17">
            <a:extLst>
              <a:ext uri="{FB1B8DA1-E0BA-4B26-8702-27DD043F6B2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D9BFB7E-73C0-4649-A9E4-EB242511BCD4}"/>
              </a:ext>
            </a:extLst>
          </p:cNvPr>
          <p:cNvSpPr/>
          <p:nvPr/>
        </p:nvSpPr>
        <p:spPr>
          <a:xfrm rot="-10800000" flipH="1">
            <a:off x="7916707" y="-6287"/>
            <a:ext cx="1208210" cy="815323"/>
          </a:xfrm>
          <a:custGeom>
            <a:avLst/>
            <a:gdLst/>
            <a:ahLst/>
            <a:cxnLst/>
            <a:rect l="0" t="0" r="r" b="b"/>
            <a:pathLst>
              <a:path w="3012445" h="2036181">
                <a:moveTo>
                  <a:pt x="2093407" y="1402582"/>
                </a:moveTo>
                <a:lnTo>
                  <a:pt x="3004038" y="0"/>
                </a:lnTo>
                <a:lnTo>
                  <a:pt x="3012445" y="2036181"/>
                </a:lnTo>
                <a:lnTo>
                  <a:pt x="0" y="2020137"/>
                </a:lnTo>
                <a:close/>
              </a:path>
            </a:pathLst>
          </a:custGeom>
          <a:gradFill rotWithShape="1">
            <a:gsLst>
              <a:gs pos="0">
                <a:schemeClr val="bg2">
                  <a:lumMod val="50000"/>
                </a:schemeClr>
              </a:gs>
              <a:gs pos="90749">
                <a:schemeClr val="tx2">
                  <a:lumMod val="90000"/>
                  <a:lumOff val="10000"/>
                </a:schemeClr>
              </a:gs>
              <a:gs pos="44053">
                <a:schemeClr val="accent3">
                  <a:lumMod val="50000"/>
                </a:schemeClr>
              </a:gs>
            </a:gsLst>
            <a:lin ang="156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9" name="Freeform: Shape 18">
            <a:extLst>
              <a:ext uri="{061873D5-6916-4902-8110-F6EC6AF05CF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D546741-3CB0-415C-AC3B-AA1CDD4224C7}"/>
              </a:ext>
            </a:extLst>
          </p:cNvPr>
          <p:cNvSpPr/>
          <p:nvPr/>
        </p:nvSpPr>
        <p:spPr>
          <a:xfrm rot="-10800000" flipH="1">
            <a:off x="8419509" y="-10467"/>
            <a:ext cx="694011" cy="257548"/>
          </a:xfrm>
          <a:custGeom>
            <a:avLst/>
            <a:gdLst/>
            <a:ahLst/>
            <a:cxnLst/>
            <a:rect l="0" t="0" r="r" b="b"/>
            <a:pathLst>
              <a:path w="949205" h="352251">
                <a:moveTo>
                  <a:pt x="460141" y="0"/>
                </a:moveTo>
                <a:lnTo>
                  <a:pt x="949205" y="331317"/>
                </a:lnTo>
                <a:lnTo>
                  <a:pt x="656128" y="352251"/>
                </a:lnTo>
                <a:lnTo>
                  <a:pt x="0" y="343842"/>
                </a:lnTo>
                <a:close/>
              </a:path>
            </a:pathLst>
          </a:custGeom>
          <a:gradFill rotWithShape="1">
            <a:gsLst>
              <a:gs pos="100000">
                <a:schemeClr val="accent3">
                  <a:alpha val="87000"/>
                </a:schemeClr>
              </a:gs>
              <a:gs pos="0">
                <a:schemeClr val="accent3">
                  <a:alpha val="0"/>
                  <a:lumMod val="75000"/>
                </a:schemeClr>
              </a:gs>
            </a:gsLst>
            <a:lin ang="93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20" name="Freeform: Shape 19">
            <a:extLst>
              <a:ext uri="{B2CC51A6-ECA5-4849-8C00-7E663947F0C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C04011C-23EB-4BA6-B55F-8C72B7C45DF3}"/>
              </a:ext>
            </a:extLst>
          </p:cNvPr>
          <p:cNvSpPr/>
          <p:nvPr/>
        </p:nvSpPr>
        <p:spPr>
          <a:xfrm rot="-10800000" flipH="1">
            <a:off x="7909314" y="-621"/>
            <a:ext cx="1216332" cy="817050"/>
          </a:xfrm>
          <a:custGeom>
            <a:avLst/>
            <a:gdLst/>
            <a:ahLst/>
            <a:cxnLst/>
            <a:rect l="0" t="0" r="r" b="b"/>
            <a:pathLst>
              <a:path w="2377699" h="1597177">
                <a:moveTo>
                  <a:pt x="1605735" y="1035825"/>
                </a:moveTo>
                <a:lnTo>
                  <a:pt x="2377699" y="0"/>
                </a:lnTo>
                <a:lnTo>
                  <a:pt x="1658985" y="1115553"/>
                </a:lnTo>
                <a:lnTo>
                  <a:pt x="0" y="1597177"/>
                </a:lnTo>
                <a:close/>
              </a:path>
            </a:pathLst>
          </a:custGeom>
          <a:solidFill>
            <a:schemeClr val="accent1"/>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21" name="Freeform: Shape 20">
            <a:extLst>
              <a:ext uri="{D25BB919-2BE4-4DB6-AAF9-EE72B4119F5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01C9EC7-0718-4408-8421-2D0773150C3C}"/>
              </a:ext>
            </a:extLst>
          </p:cNvPr>
          <p:cNvSpPr/>
          <p:nvPr/>
        </p:nvSpPr>
        <p:spPr>
          <a:xfrm rot="-10800000" flipH="1">
            <a:off x="7343774" y="-19367"/>
            <a:ext cx="1841145" cy="874247"/>
          </a:xfrm>
          <a:custGeom>
            <a:avLst/>
            <a:gdLst/>
            <a:ahLst/>
            <a:cxnLst/>
            <a:rect l="0" t="0" r="r" b="b"/>
            <a:pathLst>
              <a:path w="2997095" h="1423138">
                <a:moveTo>
                  <a:pt x="2030737" y="693397"/>
                </a:moveTo>
                <a:lnTo>
                  <a:pt x="2997095" y="0"/>
                </a:lnTo>
                <a:lnTo>
                  <a:pt x="2345385" y="904924"/>
                </a:lnTo>
                <a:lnTo>
                  <a:pt x="749353" y="1413652"/>
                </a:lnTo>
                <a:lnTo>
                  <a:pt x="0" y="1423138"/>
                </a:lnTo>
                <a:lnTo>
                  <a:pt x="1504418" y="533996"/>
                </a:lnTo>
                <a:close/>
              </a:path>
            </a:pathLst>
          </a:custGeom>
          <a:gradFill rotWithShape="1">
            <a:gsLst>
              <a:gs pos="14978">
                <a:schemeClr val="accent2">
                  <a:alpha val="5000"/>
                  <a:lumMod val="75000"/>
                </a:schemeClr>
              </a:gs>
              <a:gs pos="90749">
                <a:schemeClr val="bg2">
                  <a:alpha val="43000"/>
                </a:schemeClr>
              </a:gs>
            </a:gsLst>
            <a:lin ang="1482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22" name="Freeform: Shape 21">
            <a:extLst>
              <a:ext uri="{C63873B4-846D-41DA-BB7E-6EC21293578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D9307E6-422D-49B5-9B57-B2A6471DFD6B}"/>
              </a:ext>
            </a:extLst>
          </p:cNvPr>
          <p:cNvSpPr/>
          <p:nvPr/>
        </p:nvSpPr>
        <p:spPr>
          <a:xfrm rot="-10800000" flipH="1">
            <a:off x="7354024" y="-13962"/>
            <a:ext cx="886446" cy="502962"/>
          </a:xfrm>
          <a:custGeom>
            <a:avLst/>
            <a:gdLst/>
            <a:ahLst/>
            <a:cxnLst/>
            <a:rect l="0" t="0" r="r" b="b"/>
            <a:pathLst>
              <a:path w="886447" h="502963">
                <a:moveTo>
                  <a:pt x="0" y="489305"/>
                </a:moveTo>
                <a:lnTo>
                  <a:pt x="605527" y="502963"/>
                </a:lnTo>
                <a:lnTo>
                  <a:pt x="886447" y="372104"/>
                </a:lnTo>
                <a:lnTo>
                  <a:pt x="870546" y="0"/>
                </a:lnTo>
                <a:lnTo>
                  <a:pt x="547222" y="186052"/>
                </a:lnTo>
                <a:close/>
              </a:path>
            </a:pathLst>
          </a:custGeom>
          <a:gradFill rotWithShape="1">
            <a:gsLst>
              <a:gs pos="14978">
                <a:srgbClr val="C6265E">
                  <a:alpha val="22000"/>
                </a:srgbClr>
              </a:gs>
              <a:gs pos="90749">
                <a:srgbClr val="BD3B70">
                  <a:alpha val="0"/>
                </a:srgbClr>
              </a:gs>
            </a:gsLst>
            <a:lin ang="720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23" name="Freeform: Shape 22">
            <a:extLst>
              <a:ext uri="{768749B8-971B-44FA-8AFB-F86391F8277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002A92B-2C32-451E-A562-18E7627C4802}"/>
              </a:ext>
            </a:extLst>
          </p:cNvPr>
          <p:cNvSpPr/>
          <p:nvPr/>
        </p:nvSpPr>
        <p:spPr>
          <a:xfrm rot="-10800000" flipH="1">
            <a:off x="8221546" y="117385"/>
            <a:ext cx="504087" cy="372103"/>
          </a:xfrm>
          <a:custGeom>
            <a:avLst/>
            <a:gdLst/>
            <a:ahLst/>
            <a:cxnLst/>
            <a:rect l="0" t="0" r="r" b="b"/>
            <a:pathLst>
              <a:path w="820575" h="605726">
                <a:moveTo>
                  <a:pt x="0" y="0"/>
                </a:moveTo>
                <a:lnTo>
                  <a:pt x="25885" y="605726"/>
                </a:lnTo>
                <a:cubicBezTo>
                  <a:pt x="293358" y="523369"/>
                  <a:pt x="570357" y="462265"/>
                  <a:pt x="820575" y="374594"/>
                </a:cubicBezTo>
                <a:lnTo>
                  <a:pt x="553101" y="167372"/>
                </a:lnTo>
                <a:close/>
              </a:path>
            </a:pathLst>
          </a:custGeom>
          <a:gradFill rotWithShape="1">
            <a:gsLst>
              <a:gs pos="14978">
                <a:schemeClr val="accent2">
                  <a:alpha val="30000"/>
                  <a:lumMod val="75000"/>
                </a:schemeClr>
              </a:gs>
              <a:gs pos="73128">
                <a:schemeClr val="accent2">
                  <a:alpha val="13000"/>
                  <a:lumMod val="50000"/>
                </a:schemeClr>
              </a:gs>
            </a:gsLst>
            <a:lin ang="450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24" name="TextBox 23">
            <a:extLst>
              <a:ext uri="{6431460A-DF34-458F-A22E-09CF1017748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5FD380C-D6B6-478E-B6C1-2D33A4E94A69}"/>
              </a:ext>
            </a:extLst>
          </p:cNvPr>
          <p:cNvSpPr txBox="1">
            <a:spLocks noGrp="1"/>
          </p:cNvSpPr>
          <p:nvPr/>
        </p:nvSpPr>
        <p:spPr>
          <a:xfrm>
            <a:off x="6120892" y="4771233"/>
            <a:ext cx="2133600" cy="273844"/>
          </a:xfrm>
          <a:prstGeom prst="rect">
            <a:avLst/>
          </a:prstGeom>
          <a:effectLst/>
        </p:spPr>
        <p:txBody>
          <a:bodyPr lIns="91440" tIns="45720" rIns="91440" bIns="45720" numCol="1" spcCol="0" rtlCol="0" anchor="ctr"/>
          <a:lstStyle>
            <a:lvl1pPr marL="0" lvl="0" algn="r" rtl="0">
              <a:lnSpc>
                <a:spcPct val="100000"/>
              </a:lnSpc>
              <a:defRPr lang="en-US" sz="600" b="0" i="0" dirty="0">
                <a:solidFill>
                  <a:schemeClr val="bg1">
                    <a:lumMod val="50000"/>
                  </a:schemeClr>
                </a:solidFill>
                <a:latin typeface="Roboto"/>
              </a:defRPr>
            </a:lvl1pPr>
            <a:lvl2pPr marL="457200" lvl="1" algn="l" rtl="0">
              <a:lnSpc>
                <a:spcPct val="100000"/>
              </a:lnSpc>
              <a:defRPr lang="en-US" sz="1800" dirty="0">
                <a:solidFill>
                  <a:schemeClr val="tx1"/>
                </a:solidFill>
                <a:latin typeface="Roboto"/>
              </a:defRPr>
            </a:lvl2pPr>
            <a:lvl3pPr marL="914400" lvl="2" algn="l" rtl="0">
              <a:lnSpc>
                <a:spcPct val="100000"/>
              </a:lnSpc>
              <a:defRPr lang="en-US" sz="1800" dirty="0">
                <a:solidFill>
                  <a:schemeClr val="tx1"/>
                </a:solidFill>
                <a:latin typeface="Roboto"/>
              </a:defRPr>
            </a:lvl3pPr>
            <a:lvl4pPr marL="1371600" lvl="3" algn="l" rtl="0">
              <a:lnSpc>
                <a:spcPct val="100000"/>
              </a:lnSpc>
              <a:defRPr lang="en-US" sz="1800" dirty="0">
                <a:solidFill>
                  <a:schemeClr val="tx1"/>
                </a:solidFill>
                <a:latin typeface="Roboto"/>
              </a:defRPr>
            </a:lvl4pPr>
            <a:lvl5pPr marL="1828800" lvl="4" algn="l" rtl="0">
              <a:lnSpc>
                <a:spcPct val="100000"/>
              </a:lnSpc>
              <a:defRPr lang="en-US" sz="1800" dirty="0">
                <a:solidFill>
                  <a:schemeClr val="tx1"/>
                </a:solidFill>
                <a:latin typeface="Roboto"/>
              </a:defRPr>
            </a:lvl5pPr>
            <a:lvl6pPr marL="2286000" lvl="5" algn="l" rtl="0">
              <a:lnSpc>
                <a:spcPct val="100000"/>
              </a:lnSpc>
              <a:defRPr lang="en-US" sz="1800" dirty="0">
                <a:solidFill>
                  <a:schemeClr val="tx1"/>
                </a:solidFill>
                <a:latin typeface="Roboto"/>
              </a:defRPr>
            </a:lvl6pPr>
            <a:lvl7pPr marL="2743200" lvl="6" algn="l" rtl="0">
              <a:lnSpc>
                <a:spcPct val="100000"/>
              </a:lnSpc>
              <a:defRPr lang="en-US" sz="1800" dirty="0">
                <a:solidFill>
                  <a:schemeClr val="tx1"/>
                </a:solidFill>
                <a:latin typeface="Roboto"/>
              </a:defRPr>
            </a:lvl7pPr>
            <a:lvl8pPr marL="3200400" lvl="7" algn="l" rtl="0">
              <a:lnSpc>
                <a:spcPct val="100000"/>
              </a:lnSpc>
              <a:defRPr lang="en-US" sz="1800" dirty="0">
                <a:solidFill>
                  <a:schemeClr val="tx1"/>
                </a:solidFill>
                <a:latin typeface="Roboto"/>
              </a:defRPr>
            </a:lvl8pPr>
            <a:lvl9pPr marL="3657600" lvl="8" algn="l" rtl="0">
              <a:lnSpc>
                <a:spcPct val="100000"/>
              </a:lnSpc>
              <a:defRPr lang="en-US" sz="1800" dirty="0">
                <a:solidFill>
                  <a:schemeClr val="tx1"/>
                </a:solidFill>
                <a:latin typeface="Roboto"/>
              </a:defRPr>
            </a:lvl9pPr>
          </a:lstStyle>
          <a:p>
            <a:pPr marL="0" lvl="0" algn="r" rtl="0">
              <a:defRPr lang="en-US" sz="600" b="0" i="0" dirty="0">
                <a:solidFill>
                  <a:schemeClr val="bg1">
                    <a:lumMod val="50000"/>
                  </a:schemeClr>
                </a:solidFill>
                <a:latin typeface="+mn-lt"/>
              </a:defRPr>
            </a:pPr>
            <a:r>
              <a:rPr lang="en-US" b="0" dirty="0">
                <a:solidFill>
                  <a:schemeClr val="bg1">
                    <a:lumMod val="75000"/>
                  </a:schemeClr>
                </a:solidFill>
                <a:latin typeface="Jura"/>
              </a:rPr>
              <a:t>&lt;#&gt;</a:t>
            </a:r>
          </a:p>
        </p:txBody>
      </p:sp>
      <p:sp>
        <p:nvSpPr>
          <p:cNvPr id="25" name="Title 1">
            <a:extLst>
              <a:ext uri="{8A1A3A8C-AE97-4AD9-8C8E-78124B8373F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6D60707-F90D-496D-8555-719A67105038}"/>
              </a:ext>
            </a:extLst>
          </p:cNvPr>
          <p:cNvSpPr>
            <a:spLocks noGrp="1"/>
          </p:cNvSpPr>
          <p:nvPr>
            <p:ph type="title"/>
          </p:nvPr>
        </p:nvSpPr>
        <p:spPr>
          <a:xfrm>
            <a:off x="1448199" y="1935562"/>
            <a:ext cx="6813154" cy="558890"/>
          </a:xfrm>
          <a:prstGeom prst="rect">
            <a:avLst/>
          </a:prstGeom>
        </p:spPr>
        <p:txBody>
          <a:bodyPr rtlCol="0" anchor="t"/>
          <a:lstStyle>
            <a:lvl1pPr lvl="0">
              <a:defRPr lang="en-US" sz="4000" b="1" dirty="0">
                <a:latin typeface="+mj-lt"/>
              </a:defRPr>
            </a:lvl1pPr>
          </a:lstStyle>
          <a:p>
            <a:r>
              <a:rPr lang="en-US" dirty="0"/>
              <a:t>Click to edit Master title style</a:t>
            </a:r>
          </a:p>
        </p:txBody>
      </p:sp>
      <p:sp>
        <p:nvSpPr>
          <p:cNvPr id="26" name="Text Placeholder 2">
            <a:extLst>
              <a:ext uri="{22B7CB09-C758-43EB-8B14-12065A49470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8F09339-8F81-427B-84BA-7FBC2C08FCB4}"/>
              </a:ext>
            </a:extLst>
          </p:cNvPr>
          <p:cNvSpPr>
            <a:spLocks noGrp="1"/>
          </p:cNvSpPr>
          <p:nvPr>
            <p:ph type="body" idx="1"/>
          </p:nvPr>
        </p:nvSpPr>
        <p:spPr>
          <a:xfrm>
            <a:off x="1449118" y="1353859"/>
            <a:ext cx="6812235" cy="511812"/>
          </a:xfrm>
          <a:prstGeom prst="rect">
            <a:avLst/>
          </a:prstGeom>
        </p:spPr>
        <p:txBody>
          <a:bodyPr rtlCol="0" anchor="b">
            <a:normAutofit/>
          </a:bodyPr>
          <a:lstStyle>
            <a:lvl1pPr marL="0" lvl="0" indent="0" algn="l">
              <a:lnSpc>
                <a:spcPct val="100000"/>
              </a:lnSpc>
              <a:buNone/>
              <a:defRPr lang="en-US" sz="1800" i="0" dirty="0">
                <a:solidFill>
                  <a:schemeClr val="accent1"/>
                </a:solidFill>
                <a:latin typeface="Jura-medium"/>
              </a:defRPr>
            </a:lvl1pPr>
            <a:lvl2pPr marL="457200" lvl="1" indent="0">
              <a:buNone/>
              <a:defRPr lang="en-US" sz="1800" dirty="0">
                <a:solidFill>
                  <a:schemeClr val="tx1">
                    <a:tint val="75000"/>
                  </a:schemeClr>
                </a:solidFill>
                <a:latin typeface="+mn-lt"/>
              </a:defRPr>
            </a:lvl2pPr>
            <a:lvl3pPr marL="914400" lvl="2" indent="0">
              <a:buNone/>
              <a:defRPr lang="en-US" sz="1600" dirty="0">
                <a:solidFill>
                  <a:schemeClr val="tx1">
                    <a:tint val="75000"/>
                  </a:schemeClr>
                </a:solidFill>
                <a:latin typeface="+mn-lt"/>
              </a:defRPr>
            </a:lvl3pPr>
            <a:lvl4pPr marL="1371600" lvl="3" indent="0">
              <a:buNone/>
              <a:defRPr lang="en-US" sz="1400" dirty="0">
                <a:solidFill>
                  <a:schemeClr val="tx1">
                    <a:tint val="75000"/>
                  </a:schemeClr>
                </a:solidFill>
                <a:latin typeface="+mn-lt"/>
              </a:defRPr>
            </a:lvl4pPr>
            <a:lvl5pPr marL="1828800" lvl="4" indent="0">
              <a:buNone/>
              <a:defRPr lang="en-US" sz="1400" dirty="0">
                <a:solidFill>
                  <a:schemeClr val="tx1">
                    <a:tint val="75000"/>
                  </a:schemeClr>
                </a:solidFill>
                <a:latin typeface="+mn-lt"/>
              </a:defRPr>
            </a:lvl5pPr>
            <a:lvl6pPr marL="2286000" lvl="5" indent="0">
              <a:buNone/>
              <a:defRPr lang="en-US" sz="1400" dirty="0">
                <a:solidFill>
                  <a:schemeClr val="tx1">
                    <a:tint val="75000"/>
                  </a:schemeClr>
                </a:solidFill>
                <a:latin typeface="+mn-lt"/>
              </a:defRPr>
            </a:lvl6pPr>
            <a:lvl7pPr marL="2743200" lvl="6" indent="0">
              <a:buNone/>
              <a:defRPr lang="en-US" sz="1400" dirty="0">
                <a:solidFill>
                  <a:schemeClr val="tx1">
                    <a:tint val="75000"/>
                  </a:schemeClr>
                </a:solidFill>
                <a:latin typeface="+mn-lt"/>
              </a:defRPr>
            </a:lvl7pPr>
            <a:lvl8pPr marL="3200400" lvl="7" indent="0">
              <a:buNone/>
              <a:defRPr lang="en-US" sz="1400" dirty="0">
                <a:solidFill>
                  <a:schemeClr val="tx1">
                    <a:tint val="75000"/>
                  </a:schemeClr>
                </a:solidFill>
                <a:latin typeface="+mn-lt"/>
              </a:defRPr>
            </a:lvl8pPr>
            <a:lvl9pPr marL="3657600" lvl="8" indent="0">
              <a:buNone/>
              <a:defRPr lang="en-US" sz="1400" dirty="0">
                <a:solidFill>
                  <a:schemeClr val="tx1">
                    <a:tint val="75000"/>
                  </a:schemeClr>
                </a:solidFill>
                <a:latin typeface="+mn-lt"/>
              </a:defRPr>
            </a:lvl9pPr>
          </a:lstStyle>
          <a:p>
            <a:pPr lvl="0"/>
            <a:r>
              <a:rPr lang="en-US" dirty="0"/>
              <a:t>Click to edit Master text styles</a:t>
            </a:r>
          </a:p>
        </p:txBody>
      </p:sp>
      <p:sp>
        <p:nvSpPr>
          <p:cNvPr id="27" name="Slide Number Placeholder 5">
            <a:extLst>
              <a:ext uri="{18193C4E-400B-4902-8514-C74A7191F90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8B7AF2B-AF97-4EE8-A2A7-251EC54F9D57}"/>
              </a:ext>
            </a:extLst>
          </p:cNvPr>
          <p:cNvSpPr>
            <a:spLocks noGrp="1"/>
          </p:cNvSpPr>
          <p:nvPr>
            <p:ph type="sldNum" sz="quarter" idx="12"/>
          </p:nvPr>
        </p:nvSpPr>
        <p:spPr/>
        <p:txBody>
          <a:bodyPr rtlCol="0"/>
          <a:lstStyle>
            <a:lvl1pPr lvl="0"/>
          </a:lstStyle>
          <a:p>
            <a:r>
              <a:rPr lang="en-US" dirty="0"/>
              <a:t>&lt;#&gt;</a:t>
            </a:r>
          </a:p>
        </p:txBody>
      </p:sp>
      <p:sp>
        <p:nvSpPr>
          <p:cNvPr id="28" name="Footer Placeholder 4">
            <a:extLst>
              <a:ext uri="{C13D9DE7-2B79-4150-BC2F-0E0D5CCBD92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775AD30-6D3F-489E-8BDE-220393E08140}"/>
              </a:ext>
            </a:extLst>
          </p:cNvPr>
          <p:cNvSpPr>
            <a:spLocks noGrp="1"/>
          </p:cNvSpPr>
          <p:nvPr>
            <p:ph type="ftr" sz="quarter" idx="11"/>
          </p:nvPr>
        </p:nvSpPr>
        <p:spPr/>
        <p:txBody>
          <a:bodyPr rtlCol="0"/>
          <a:lstStyle>
            <a:lvl1pPr lvl="0"/>
          </a:lstStyle>
          <a:p>
            <a:r>
              <a:rPr lang="en-US" dirty="0"/>
              <a:t>Footer</a:t>
            </a:r>
          </a:p>
        </p:txBody>
      </p:sp>
      <p:sp>
        <p:nvSpPr>
          <p:cNvPr id="29" name="Date Placeholder 3">
            <a:extLst>
              <a:ext uri="{CA0B3A2F-4DA0-4C08-B0CA-F6935411BAC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C07915C-4CD1-49C7-8C0C-8E08070DA3C0}"/>
              </a:ext>
            </a:extLst>
          </p:cNvPr>
          <p:cNvSpPr>
            <a:spLocks noGrp="1"/>
          </p:cNvSpPr>
          <p:nvPr>
            <p:ph type="dt" sz="half" idx="10"/>
          </p:nvPr>
        </p:nvSpPr>
        <p:spPr/>
        <p:txBody>
          <a:bodyPr rtlCol="0"/>
          <a:lstStyle>
            <a:lvl1pPr lvl="0"/>
          </a:lstStyle>
          <a:p>
            <a:r>
              <a:rPr lang="en-US" dirty="0"/>
              <a:t>Date</a:t>
            </a:r>
          </a:p>
        </p:txBody>
      </p:sp>
    </p:spTree>
    <p:custDataLst>
      <p:tags r:id="rId1"/>
    </p:custDataLst>
    <p:extLst>
      <p:ext uri="{B83736BE-6441-437E-B2F7-C74C368BF6BA}">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89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0D27F593-4F29-4E25-AED7-35C67EC7C19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9120C08-F544-4654-8B67-98D06BB8E699}"/>
              </a:ext>
            </a:extLst>
          </p:cNvPr>
          <p:cNvSpPr>
            <a:spLocks noGrp="1"/>
          </p:cNvSpPr>
          <p:nvPr>
            <p:ph type="title"/>
          </p:nvPr>
        </p:nvSpPr>
        <p:spPr/>
        <p:txBody>
          <a:bodyPr rtlCol="0"/>
          <a:lstStyle>
            <a:lvl1pPr lvl="0"/>
          </a:lstStyle>
          <a:p>
            <a:r>
              <a:rPr lang="en-US" dirty="0"/>
              <a:t>Click to edit Master title style</a:t>
            </a:r>
          </a:p>
        </p:txBody>
      </p:sp>
      <p:sp>
        <p:nvSpPr>
          <p:cNvPr id="3" name="Content Placeholder 2">
            <a:extLst>
              <a:ext uri="{747AF7A6-79FD-4A2A-B7B3-898E460C69C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92449D2-A405-421B-A062-86D374D56592}"/>
              </a:ext>
            </a:extLst>
          </p:cNvPr>
          <p:cNvSpPr>
            <a:spLocks noGrp="1"/>
          </p:cNvSpPr>
          <p:nvPr>
            <p:ph idx="1"/>
          </p:nvPr>
        </p:nvSpPr>
        <p:spPr>
          <a:xfrm>
            <a:off x="885825" y="1381125"/>
            <a:ext cx="3586111" cy="2870199"/>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a:extLst>
              <a:ext uri="{3C8C998C-23A9-4F6F-BE6B-1CF76F0D7DA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2DE053C-B612-4CE5-ACA7-A153DD39D6FF}"/>
              </a:ext>
            </a:extLst>
          </p:cNvPr>
          <p:cNvSpPr>
            <a:spLocks noGrp="1"/>
          </p:cNvSpPr>
          <p:nvPr>
            <p:ph idx="2"/>
          </p:nvPr>
        </p:nvSpPr>
        <p:spPr>
          <a:xfrm>
            <a:off x="4675243" y="1381125"/>
            <a:ext cx="3586111" cy="2870199"/>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a:extLst>
              <a:ext uri="{39AB2DD1-C3ED-414D-9573-40A643F021C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718DAC6-B6A4-4761-9D98-634DF80B4BB0}"/>
              </a:ext>
            </a:extLst>
          </p:cNvPr>
          <p:cNvSpPr>
            <a:spLocks noGrp="1"/>
          </p:cNvSpPr>
          <p:nvPr>
            <p:ph type="sldNum" sz="quarter" idx="12"/>
          </p:nvPr>
        </p:nvSpPr>
        <p:spPr/>
        <p:txBody>
          <a:bodyPr rtlCol="0"/>
          <a:lstStyle>
            <a:lvl1pPr lvl="0"/>
          </a:lstStyle>
          <a:p>
            <a:r>
              <a:rPr lang="en-US" dirty="0"/>
              <a:t>&lt;#&gt;</a:t>
            </a:r>
          </a:p>
        </p:txBody>
      </p:sp>
      <p:sp>
        <p:nvSpPr>
          <p:cNvPr id="6" name="Footer Placeholder 5">
            <a:extLst>
              <a:ext uri="{0AC8ABE1-24EA-4C50-BD91-C1B932A76C6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EC3963D-5ECD-4858-AA92-E486A9DFEB3A}"/>
              </a:ext>
            </a:extLst>
          </p:cNvPr>
          <p:cNvSpPr>
            <a:spLocks noGrp="1"/>
          </p:cNvSpPr>
          <p:nvPr>
            <p:ph type="ftr" sz="quarter" idx="11"/>
          </p:nvPr>
        </p:nvSpPr>
        <p:spPr/>
        <p:txBody>
          <a:bodyPr rtlCol="0"/>
          <a:lstStyle>
            <a:lvl1pPr lvl="0"/>
          </a:lstStyle>
          <a:p>
            <a:r>
              <a:rPr lang="en-US" dirty="0"/>
              <a:t>Footer</a:t>
            </a:r>
          </a:p>
        </p:txBody>
      </p:sp>
      <p:sp>
        <p:nvSpPr>
          <p:cNvPr id="7" name="Date Placeholder 4">
            <a:extLst>
              <a:ext uri="{1EB0EE96-6D6E-48DF-9DDD-CF6DBB4EDA0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A7EB823-9792-4651-BCC5-47D73CD738A8}"/>
              </a:ext>
            </a:extLst>
          </p:cNvPr>
          <p:cNvSpPr>
            <a:spLocks noGrp="1"/>
          </p:cNvSpPr>
          <p:nvPr>
            <p:ph type="dt" sz="half" idx="10"/>
          </p:nvPr>
        </p:nvSpPr>
        <p:spPr/>
        <p:txBody>
          <a:bodyPr rtlCol="0"/>
          <a:lstStyle>
            <a:lvl1pPr lvl="0"/>
          </a:lstStyle>
          <a:p>
            <a:r>
              <a:rPr lang="en-US" dirty="0"/>
              <a:t>Date</a:t>
            </a:r>
          </a:p>
        </p:txBody>
      </p:sp>
    </p:spTree>
    <p:extLst>
      <p:ext uri="{A8EE07F3-706E-4D4E-A85B-494B6771E233}">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89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2555BB16-0CE3-445E-A4D4-5C884684B69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5D3CA51-CEA4-4D1C-8D2D-0224DCCBB9E2}"/>
              </a:ext>
            </a:extLst>
          </p:cNvPr>
          <p:cNvSpPr>
            <a:spLocks noGrp="1"/>
          </p:cNvSpPr>
          <p:nvPr>
            <p:ph type="title"/>
          </p:nvPr>
        </p:nvSpPr>
        <p:spPr/>
        <p:txBody>
          <a:bodyPr rtlCol="0"/>
          <a:lstStyle>
            <a:lvl1pPr lvl="0"/>
          </a:lstStyle>
          <a:p>
            <a:r>
              <a:rPr lang="en-US" dirty="0"/>
              <a:t>Click to edit Master title style</a:t>
            </a:r>
          </a:p>
        </p:txBody>
      </p:sp>
      <p:sp>
        <p:nvSpPr>
          <p:cNvPr id="3" name="Text Placeholder 2">
            <a:extLst>
              <a:ext uri="{F9F583DA-8A6E-4C37-9B34-1648F6D9324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46A1E16-8F77-45F7-8939-03E2B1F6DE90}"/>
              </a:ext>
            </a:extLst>
          </p:cNvPr>
          <p:cNvSpPr>
            <a:spLocks noGrp="1"/>
          </p:cNvSpPr>
          <p:nvPr>
            <p:ph type="body" idx="1"/>
          </p:nvPr>
        </p:nvSpPr>
        <p:spPr>
          <a:xfrm>
            <a:off x="885825" y="1387285"/>
            <a:ext cx="3586112" cy="540644"/>
          </a:xfrm>
          <a:prstGeom prst="rect">
            <a:avLst/>
          </a:prstGeom>
        </p:spPr>
        <p:txBody>
          <a:bodyPr rtlCol="0" anchor="ctr">
            <a:normAutofit/>
          </a:bodyPr>
          <a:lstStyle>
            <a:lvl1pPr marL="0" lvl="0" indent="0">
              <a:buNone/>
              <a:defRPr lang="en-US" sz="1800" b="0" i="0" cap="none" dirty="0">
                <a:solidFill>
                  <a:schemeClr val="accent1"/>
                </a:solidFill>
                <a:latin typeface="+mn-lt"/>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4" name="Content Placeholder 2">
            <a:extLst>
              <a:ext uri="{DCA79F3F-3D54-4F21-8523-1D1A33982FD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9BC6977-98BE-4CFA-8AFE-A11BF2AEA324}"/>
              </a:ext>
            </a:extLst>
          </p:cNvPr>
          <p:cNvSpPr>
            <a:spLocks noGrp="1"/>
          </p:cNvSpPr>
          <p:nvPr>
            <p:ph idx="2"/>
          </p:nvPr>
        </p:nvSpPr>
        <p:spPr>
          <a:xfrm>
            <a:off x="885825" y="1999637"/>
            <a:ext cx="3586111" cy="2380277"/>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82559D82-A91D-47F9-9562-C534948294B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8C1CDE3-A85E-46D4-98E9-8566DD16C701}"/>
              </a:ext>
            </a:extLst>
          </p:cNvPr>
          <p:cNvSpPr>
            <a:spLocks noGrp="1"/>
          </p:cNvSpPr>
          <p:nvPr>
            <p:ph type="body" idx="3"/>
          </p:nvPr>
        </p:nvSpPr>
        <p:spPr>
          <a:xfrm>
            <a:off x="4678517" y="1387285"/>
            <a:ext cx="3582834" cy="540644"/>
          </a:xfrm>
          <a:prstGeom prst="rect">
            <a:avLst/>
          </a:prstGeom>
        </p:spPr>
        <p:txBody>
          <a:bodyPr rtlCol="0" anchor="ctr">
            <a:normAutofit/>
          </a:bodyPr>
          <a:lstStyle>
            <a:lvl1pPr marL="0" lvl="0" indent="0">
              <a:buNone/>
              <a:defRPr lang="en-US" sz="1800" b="0" i="0" cap="none" dirty="0">
                <a:solidFill>
                  <a:schemeClr val="accent1"/>
                </a:solidFill>
                <a:latin typeface="+mn-lt"/>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6" name="Content Placeholder 2">
            <a:extLst>
              <a:ext uri="{C8DCA991-532D-46FF-A6CF-D220D5602B0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35C60DA-C13D-415C-8B9D-C8B86A7C2E33}"/>
              </a:ext>
            </a:extLst>
          </p:cNvPr>
          <p:cNvSpPr>
            <a:spLocks noGrp="1"/>
          </p:cNvSpPr>
          <p:nvPr>
            <p:ph idx="4"/>
          </p:nvPr>
        </p:nvSpPr>
        <p:spPr>
          <a:xfrm>
            <a:off x="4675243" y="1999637"/>
            <a:ext cx="3586111" cy="2380277"/>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656C3221-D9B6-4781-BD4F-27011AD0879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B034881-A122-401E-957A-C518A65E993A}"/>
              </a:ext>
            </a:extLst>
          </p:cNvPr>
          <p:cNvSpPr>
            <a:spLocks noGrp="1"/>
          </p:cNvSpPr>
          <p:nvPr>
            <p:ph type="sldNum" sz="quarter" idx="12"/>
          </p:nvPr>
        </p:nvSpPr>
        <p:spPr/>
        <p:txBody>
          <a:bodyPr rtlCol="0"/>
          <a:lstStyle>
            <a:lvl1pPr lvl="0"/>
          </a:lstStyle>
          <a:p>
            <a:r>
              <a:rPr lang="en-US" dirty="0"/>
              <a:t>&lt;#&gt;</a:t>
            </a:r>
          </a:p>
        </p:txBody>
      </p:sp>
      <p:sp>
        <p:nvSpPr>
          <p:cNvPr id="8" name="Footer Placeholder 5">
            <a:extLst>
              <a:ext uri="{ECB100EB-2638-4614-89DC-EF4447F1484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FFFC6AD-9509-43AF-9448-00D4E9DD9883}"/>
              </a:ext>
            </a:extLst>
          </p:cNvPr>
          <p:cNvSpPr>
            <a:spLocks noGrp="1"/>
          </p:cNvSpPr>
          <p:nvPr>
            <p:ph type="ftr" sz="quarter" idx="11"/>
          </p:nvPr>
        </p:nvSpPr>
        <p:spPr/>
        <p:txBody>
          <a:bodyPr rtlCol="0"/>
          <a:lstStyle>
            <a:lvl1pPr lvl="0"/>
          </a:lstStyle>
          <a:p>
            <a:r>
              <a:rPr lang="en-US" dirty="0"/>
              <a:t>Footer</a:t>
            </a:r>
          </a:p>
        </p:txBody>
      </p:sp>
      <p:sp>
        <p:nvSpPr>
          <p:cNvPr id="9" name="Date Placeholder 4">
            <a:extLst>
              <a:ext uri="{BD606EC5-37EE-43AC-A14B-B5F42313742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22F3D10-2984-4E92-918A-0DEBDDC20DC0}"/>
              </a:ext>
            </a:extLst>
          </p:cNvPr>
          <p:cNvSpPr>
            <a:spLocks noGrp="1"/>
          </p:cNvSpPr>
          <p:nvPr>
            <p:ph type="dt" sz="half" idx="10"/>
          </p:nvPr>
        </p:nvSpPr>
        <p:spPr/>
        <p:txBody>
          <a:bodyPr rtlCol="0"/>
          <a:lstStyle>
            <a:lvl1pPr lvl="0"/>
          </a:lstStyle>
          <a:p>
            <a:r>
              <a:rPr lang="en-US" dirty="0"/>
              <a:t>Date</a:t>
            </a:r>
          </a:p>
        </p:txBody>
      </p:sp>
    </p:spTree>
    <p:extLst>
      <p:ext uri="{197DEB9B-B7B7-482A-BBA7-35E83004387D}">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89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1F26CAB-6870-416A-8174-BED77F75C89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7650E26-3401-4AC3-B842-CA68979AE4B8}"/>
              </a:ext>
            </a:extLst>
          </p:cNvPr>
          <p:cNvSpPr>
            <a:spLocks noGrp="1"/>
          </p:cNvSpPr>
          <p:nvPr>
            <p:ph type="title"/>
          </p:nvPr>
        </p:nvSpPr>
        <p:spPr>
          <a:xfrm>
            <a:off x="1091927" y="2228850"/>
            <a:ext cx="6942802" cy="676716"/>
          </a:xfrm>
          <a:prstGeom prst="rect">
            <a:avLst/>
          </a:prstGeom>
        </p:spPr>
        <p:txBody>
          <a:bodyPr rtlCol="0" anchor="ctr"/>
          <a:lstStyle>
            <a:lvl1pPr lvl="0" algn="ctr">
              <a:defRPr lang="en-US" sz="4000" b="1" dirty="0">
                <a:latin typeface="+mj-lt"/>
              </a:defRPr>
            </a:lvl1pPr>
          </a:lstStyle>
          <a:p>
            <a:r>
              <a:rPr lang="en-US" dirty="0"/>
              <a:t>Click to edit Master title style</a:t>
            </a:r>
          </a:p>
        </p:txBody>
      </p:sp>
      <p:sp>
        <p:nvSpPr>
          <p:cNvPr id="3" name="Slide Number Placeholder 5">
            <a:extLst>
              <a:ext uri="{6E41B5EA-6043-4716-9079-B156455EC04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1AD3252-B4DF-46D0-91CC-05056BDFAB48}"/>
              </a:ext>
            </a:extLst>
          </p:cNvPr>
          <p:cNvSpPr>
            <a:spLocks noGrp="1"/>
          </p:cNvSpPr>
          <p:nvPr>
            <p:ph type="sldNum" sz="quarter" idx="12"/>
          </p:nvPr>
        </p:nvSpPr>
        <p:spPr/>
        <p:txBody>
          <a:bodyPr rtlCol="0"/>
          <a:lstStyle>
            <a:lvl1pPr lvl="0"/>
          </a:lstStyle>
          <a:p>
            <a:r>
              <a:rPr lang="en-US" dirty="0"/>
              <a:t>&lt;#&gt;</a:t>
            </a:r>
          </a:p>
        </p:txBody>
      </p:sp>
      <p:sp>
        <p:nvSpPr>
          <p:cNvPr id="4" name="Footer Placeholder 4">
            <a:extLst>
              <a:ext uri="{956B7B20-99B2-4449-8460-F8CC1D3820A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C16F049-DFBE-42F4-9D86-60BB1B744257}"/>
              </a:ext>
            </a:extLst>
          </p:cNvPr>
          <p:cNvSpPr>
            <a:spLocks noGrp="1"/>
          </p:cNvSpPr>
          <p:nvPr>
            <p:ph type="ftr" sz="quarter" idx="11"/>
          </p:nvPr>
        </p:nvSpPr>
        <p:spPr/>
        <p:txBody>
          <a:bodyPr rtlCol="0"/>
          <a:lstStyle>
            <a:lvl1pPr lvl="0"/>
          </a:lstStyle>
          <a:p>
            <a:r>
              <a:rPr lang="en-US" dirty="0"/>
              <a:t>Footer</a:t>
            </a:r>
          </a:p>
        </p:txBody>
      </p:sp>
      <p:sp>
        <p:nvSpPr>
          <p:cNvPr id="5" name="Date Placeholder 3">
            <a:extLst>
              <a:ext uri="{99F47B5E-F143-432D-8DE0-164BB8462C7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2FC2FEB-848F-4C50-AD2D-B0A0CD7FC60E}"/>
              </a:ext>
            </a:extLst>
          </p:cNvPr>
          <p:cNvSpPr>
            <a:spLocks noGrp="1"/>
          </p:cNvSpPr>
          <p:nvPr>
            <p:ph type="dt" sz="half" idx="10"/>
          </p:nvPr>
        </p:nvSpPr>
        <p:spPr/>
        <p:txBody>
          <a:bodyPr rtlCol="0"/>
          <a:lstStyle>
            <a:lvl1pPr lvl="0"/>
          </a:lstStyle>
          <a:p>
            <a:r>
              <a:rPr lang="en-US" dirty="0"/>
              <a:t>Date</a:t>
            </a:r>
          </a:p>
        </p:txBody>
      </p:sp>
    </p:spTree>
    <p:extLst>
      <p:ext uri="{9E219CD8-AE4A-4F51-8EAA-5A98626BD5A1}">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89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3">
            <a:extLst>
              <a:ext uri="{61976A62-1156-443E-916F-64A87FDE254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DABE385-FA60-4755-B086-60A8A8BB4B9E}"/>
              </a:ext>
            </a:extLst>
          </p:cNvPr>
          <p:cNvSpPr>
            <a:spLocks noGrp="1"/>
          </p:cNvSpPr>
          <p:nvPr>
            <p:ph type="sldNum" sz="quarter" idx="12"/>
          </p:nvPr>
        </p:nvSpPr>
        <p:spPr/>
        <p:txBody>
          <a:bodyPr rtlCol="0"/>
          <a:lstStyle>
            <a:lvl1pPr lvl="0"/>
          </a:lstStyle>
          <a:p>
            <a:r>
              <a:rPr lang="en-US" dirty="0"/>
              <a:t>&lt;#&gt;</a:t>
            </a:r>
          </a:p>
        </p:txBody>
      </p:sp>
      <p:sp>
        <p:nvSpPr>
          <p:cNvPr id="3" name="Footer Placeholder 2">
            <a:extLst>
              <a:ext uri="{CBFCD4B8-26D5-4178-A509-B484E2EFDD7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F316EC3-6EC8-42F8-A1E2-E57984309A1B}"/>
              </a:ext>
            </a:extLst>
          </p:cNvPr>
          <p:cNvSpPr>
            <a:spLocks noGrp="1"/>
          </p:cNvSpPr>
          <p:nvPr>
            <p:ph type="ftr" sz="quarter" idx="11"/>
          </p:nvPr>
        </p:nvSpPr>
        <p:spPr/>
        <p:txBody>
          <a:bodyPr rtlCol="0"/>
          <a:lstStyle>
            <a:lvl1pPr lvl="0"/>
          </a:lstStyle>
          <a:p>
            <a:r>
              <a:rPr lang="en-US" dirty="0"/>
              <a:t>Footer</a:t>
            </a:r>
          </a:p>
        </p:txBody>
      </p:sp>
      <p:sp>
        <p:nvSpPr>
          <p:cNvPr id="4" name="Date Placeholder 1">
            <a:extLst>
              <a:ext uri="{CC6BB9A7-2821-467C-99BB-A3A2FF909CA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79C4022-B424-4315-B88F-670A33FF868D}"/>
              </a:ext>
            </a:extLst>
          </p:cNvPr>
          <p:cNvSpPr>
            <a:spLocks noGrp="1"/>
          </p:cNvSpPr>
          <p:nvPr>
            <p:ph type="dt" sz="half" idx="10"/>
          </p:nvPr>
        </p:nvSpPr>
        <p:spPr/>
        <p:txBody>
          <a:bodyPr rtlCol="0"/>
          <a:lstStyle>
            <a:lvl1pPr lvl="0"/>
          </a:lstStyle>
          <a:p>
            <a:r>
              <a:rPr lang="en-US" dirty="0"/>
              <a:t>Date</a:t>
            </a:r>
          </a:p>
        </p:txBody>
      </p:sp>
    </p:spTree>
    <p:extLst>
      <p:ext uri="{B275A79F-1B71-4F99-B803-87976A0270A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89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45F6C5F0-640A-4C48-B977-348CB987154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16E71D7-C8E2-4DBF-B3DE-C127C22755FA}"/>
              </a:ext>
            </a:extLst>
          </p:cNvPr>
          <p:cNvSpPr>
            <a:spLocks noGrp="1"/>
          </p:cNvSpPr>
          <p:nvPr>
            <p:ph type="title"/>
          </p:nvPr>
        </p:nvSpPr>
        <p:spPr/>
        <p:txBody>
          <a:bodyPr rtlCol="0"/>
          <a:lstStyle>
            <a:lvl1pPr lvl="0"/>
          </a:lstStyle>
          <a:p>
            <a:r>
              <a:rPr lang="en-US" dirty="0"/>
              <a:t>Click to edit Master title style</a:t>
            </a:r>
          </a:p>
        </p:txBody>
      </p:sp>
      <p:sp>
        <p:nvSpPr>
          <p:cNvPr id="3" name="Content Placeholder 2">
            <a:extLst>
              <a:ext uri="{ACE6230F-CD0F-4578-94C5-9BE42923651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75A8B30-609C-4A40-8E37-348DFDF2C2A4}"/>
              </a:ext>
            </a:extLst>
          </p:cNvPr>
          <p:cNvSpPr>
            <a:spLocks noGrp="1"/>
          </p:cNvSpPr>
          <p:nvPr>
            <p:ph idx="1"/>
          </p:nvPr>
        </p:nvSpPr>
        <p:spPr>
          <a:xfrm>
            <a:off x="3776758" y="1341439"/>
            <a:ext cx="4484595" cy="3000375"/>
          </a:xfrm>
        </p:spPr>
        <p:txBody>
          <a:bodyPr rtlCol="0"/>
          <a:lstStyle>
            <a:lvl1pPr lvl="0"/>
            <a:lvl2pPr lvl="1"/>
            <a:lvl3pPr lvl="2"/>
            <a:lvl4pPr lvl="3"/>
            <a:lvl5pPr lvl="4"/>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3C8590F1-67B0-4BE1-983C-D5C484AC2FF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E0142A3-438E-4825-96CB-1AA9B1C54FA3}"/>
              </a:ext>
            </a:extLst>
          </p:cNvPr>
          <p:cNvSpPr>
            <a:spLocks noGrp="1"/>
          </p:cNvSpPr>
          <p:nvPr>
            <p:ph type="body" idx="2"/>
          </p:nvPr>
        </p:nvSpPr>
        <p:spPr>
          <a:xfrm>
            <a:off x="885825" y="1341600"/>
            <a:ext cx="2822399" cy="2984400"/>
          </a:xfrm>
        </p:spPr>
        <p:txBody>
          <a:bodyPr lIns="91440" tIns="93600" rIns="91440" bIns="45720" rtlCol="0" anchor="t">
            <a:normAutofit/>
          </a:bodyPr>
          <a:lstStyle>
            <a:lvl1pPr marL="0" lvl="0" indent="0">
              <a:lnSpc>
                <a:spcPct val="100000"/>
              </a:lnSpc>
              <a:buNone/>
              <a:defRPr lang="en-US" dirty="0">
                <a:latin typeface="+mn-lt"/>
              </a:defRPr>
            </a:lvl1pPr>
          </a:lstStyle>
          <a:p>
            <a:r>
              <a:rPr lang="en-US" dirty="0"/>
              <a:t>Click to edit Master text styles</a:t>
            </a:r>
          </a:p>
        </p:txBody>
      </p:sp>
      <p:sp>
        <p:nvSpPr>
          <p:cNvPr id="5" name="Slide Number Placeholder 3">
            <a:extLst>
              <a:ext uri="{848CF43B-01BC-46B2-884C-E59B76FE2E3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D4965C2-ACCA-4CA9-A046-5CB805BC58E5}"/>
              </a:ext>
            </a:extLst>
          </p:cNvPr>
          <p:cNvSpPr>
            <a:spLocks noGrp="1"/>
          </p:cNvSpPr>
          <p:nvPr>
            <p:ph type="sldNum" sz="quarter" idx="12"/>
          </p:nvPr>
        </p:nvSpPr>
        <p:spPr/>
        <p:txBody>
          <a:bodyPr rtlCol="0"/>
          <a:lstStyle>
            <a:lvl1pPr lvl="0"/>
          </a:lstStyle>
          <a:p>
            <a:r>
              <a:rPr lang="en-US" dirty="0"/>
              <a:t>&lt;#&gt;</a:t>
            </a:r>
          </a:p>
        </p:txBody>
      </p:sp>
      <p:sp>
        <p:nvSpPr>
          <p:cNvPr id="6" name="Footer Placeholder 2">
            <a:extLst>
              <a:ext uri="{1B6480DE-4C9E-43A6-B9B6-7FAFB88FF8D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032782F-F19B-4A47-845D-454525BFEE94}"/>
              </a:ext>
            </a:extLst>
          </p:cNvPr>
          <p:cNvSpPr>
            <a:spLocks noGrp="1"/>
          </p:cNvSpPr>
          <p:nvPr>
            <p:ph type="ftr" sz="quarter" idx="11"/>
          </p:nvPr>
        </p:nvSpPr>
        <p:spPr/>
        <p:txBody>
          <a:bodyPr rtlCol="0"/>
          <a:lstStyle>
            <a:lvl1pPr lvl="0"/>
          </a:lstStyle>
          <a:p>
            <a:r>
              <a:rPr lang="en-US" dirty="0"/>
              <a:t>Footer</a:t>
            </a:r>
          </a:p>
        </p:txBody>
      </p:sp>
      <p:sp>
        <p:nvSpPr>
          <p:cNvPr id="7" name="Date Placeholder 1">
            <a:extLst>
              <a:ext uri="{7ADD22DE-F126-4730-B7DE-A287B704C39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9B63D40-F1FB-48FA-881E-029E9798036E}"/>
              </a:ext>
            </a:extLst>
          </p:cNvPr>
          <p:cNvSpPr>
            <a:spLocks noGrp="1"/>
          </p:cNvSpPr>
          <p:nvPr>
            <p:ph type="dt" sz="half" idx="10"/>
          </p:nvPr>
        </p:nvSpPr>
        <p:spPr/>
        <p:txBody>
          <a:bodyPr rtlCol="0"/>
          <a:lstStyle>
            <a:lvl1pPr lvl="0"/>
          </a:lstStyle>
          <a:p>
            <a:r>
              <a:rPr lang="en-US" dirty="0"/>
              <a:t>Date</a:t>
            </a:r>
          </a:p>
        </p:txBody>
      </p:sp>
    </p:spTree>
    <p:extLst>
      <p:ext uri="{78BDD54D-2BCB-4D6B-9413-B80AF0F7A60E}">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89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rotWithShape="1">
          <a:gsLst>
            <a:gs pos="0">
              <a:srgbClr val="55124F"/>
            </a:gs>
            <a:gs pos="100000">
              <a:srgbClr val="BD2B5B"/>
            </a:gs>
          </a:gsLst>
          <a:lin ang="3360000" scaled="0"/>
        </a:gradFill>
        <a:effectLst/>
      </p:bgPr>
    </p:bg>
    <p:spTree>
      <p:nvGrpSpPr>
        <p:cNvPr id="1" name=""/>
        <p:cNvGrpSpPr/>
        <p:nvPr/>
      </p:nvGrpSpPr>
      <p:grpSpPr>
        <a:xfrm>
          <a:off x="0" y="0"/>
          <a:ext cx="0" cy="0"/>
          <a:chOff x="0" y="0"/>
          <a:chExt cx="0" cy="0"/>
        </a:xfrm>
      </p:grpSpPr>
      <p:sp>
        <p:nvSpPr>
          <p:cNvPr id="2" name="TextBox 1">
            <a:extLst>
              <a:ext uri="{20620B98-6D58-46C5-9314-E7C6C93D5CE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30607CE-B4D8-4A51-AD5A-E9BCA1AF33A7}"/>
              </a:ext>
            </a:extLst>
          </p:cNvPr>
          <p:cNvSpPr txBox="1">
            <a:spLocks noGrp="1"/>
          </p:cNvSpPr>
          <p:nvPr/>
        </p:nvSpPr>
        <p:spPr>
          <a:xfrm>
            <a:off x="6123448" y="4771233"/>
            <a:ext cx="2133600" cy="273844"/>
          </a:xfrm>
          <a:prstGeom prst="rect">
            <a:avLst/>
          </a:prstGeom>
        </p:spPr>
        <p:txBody>
          <a:bodyPr lIns="91440" tIns="45720" rIns="91440" bIns="45720" rtlCol="0" anchor="ctr"/>
          <a:lstStyle>
            <a:lvl1pPr lvl="0" algn="r">
              <a:defRPr lang="en-US" sz="600" b="0" i="0" dirty="0">
                <a:solidFill>
                  <a:schemeClr val="bg1">
                    <a:lumMod val="50000"/>
                  </a:schemeClr>
                </a:solidFill>
                <a:latin typeface="+mn-lt"/>
              </a:defRPr>
            </a:lvl1pPr>
          </a:lstStyle>
          <a:p>
            <a:r>
              <a:rPr lang="en-US" dirty="0">
                <a:solidFill>
                  <a:schemeClr val="bg1">
                    <a:lumMod val="75000"/>
                  </a:schemeClr>
                </a:solidFill>
              </a:rPr>
              <a:t>&lt;#&gt;</a:t>
            </a:r>
          </a:p>
        </p:txBody>
      </p:sp>
      <p:sp>
        <p:nvSpPr>
          <p:cNvPr id="3" name="Rectangle 2">
            <a:extLst>
              <a:ext uri="{2A1484FA-BBFD-4F08-8B98-8FCD31BC701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FC92B86-61DF-4E05-9CD8-FCC8F365DC90}"/>
              </a:ext>
            </a:extLst>
          </p:cNvPr>
          <p:cNvSpPr/>
          <p:nvPr/>
        </p:nvSpPr>
        <p:spPr>
          <a:xfrm>
            <a:off x="-14412" y="-2371"/>
            <a:ext cx="9155857" cy="5157728"/>
          </a:xfrm>
          <a:prstGeom prst="rect">
            <a:avLst/>
          </a:prstGeom>
          <a:gradFill rotWithShape="1">
            <a:gsLst>
              <a:gs pos="0">
                <a:schemeClr val="bg2">
                  <a:lumMod val="50000"/>
                </a:schemeClr>
              </a:gs>
              <a:gs pos="90749">
                <a:schemeClr val="tx2">
                  <a:lumMod val="90000"/>
                  <a:lumOff val="10000"/>
                </a:schemeClr>
              </a:gs>
              <a:gs pos="44053">
                <a:schemeClr val="accent3">
                  <a:lumMod val="50000"/>
                </a:schemeClr>
              </a:gs>
            </a:gsLst>
            <a:lin ang="156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4" name="Rectangle 3">
            <a:extLst>
              <a:ext uri="{413A4275-3A04-43AC-8814-93649A7CADD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05A44EE-406D-4D50-A762-6E4C38FFD894}"/>
              </a:ext>
            </a:extLst>
          </p:cNvPr>
          <p:cNvSpPr/>
          <p:nvPr/>
        </p:nvSpPr>
        <p:spPr>
          <a:xfrm>
            <a:off x="4692755" y="-14228"/>
            <a:ext cx="4451060" cy="5179070"/>
          </a:xfrm>
          <a:prstGeom prst="rect">
            <a:avLst/>
          </a:prstGeom>
          <a:gradFill rotWithShape="1">
            <a:gsLst>
              <a:gs pos="19824">
                <a:schemeClr val="tx1">
                  <a:alpha val="0"/>
                </a:schemeClr>
              </a:gs>
              <a:gs pos="100000">
                <a:schemeClr val="tx1">
                  <a:alpha val="55000"/>
                </a:schemeClr>
              </a:gs>
            </a:gsLst>
            <a:lin ang="204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5" name="Rectangle 4">
            <a:extLst>
              <a:ext uri="{C120409C-3AA1-4638-B066-1B13F861849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7F94FEB-8F1D-4AD6-AAE2-864FDABD2559}"/>
              </a:ext>
            </a:extLst>
          </p:cNvPr>
          <p:cNvSpPr/>
          <p:nvPr/>
        </p:nvSpPr>
        <p:spPr>
          <a:xfrm>
            <a:off x="-2555" y="14228"/>
            <a:ext cx="4451060" cy="5141919"/>
          </a:xfrm>
          <a:prstGeom prst="rect">
            <a:avLst/>
          </a:prstGeom>
          <a:gradFill rotWithShape="1">
            <a:gsLst>
              <a:gs pos="33921">
                <a:schemeClr val="tx1">
                  <a:alpha val="0"/>
                </a:schemeClr>
              </a:gs>
              <a:gs pos="100000">
                <a:schemeClr val="tx1">
                  <a:alpha val="55000"/>
                </a:schemeClr>
              </a:gs>
            </a:gsLst>
            <a:lin ang="972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6" name="Freeform: Shape 5">
            <a:extLst>
              <a:ext uri="{57269227-9FE1-49FA-BB01-C1069717493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79E4DDB-BE5A-4450-8BEF-3688FF1315A0}"/>
              </a:ext>
            </a:extLst>
          </p:cNvPr>
          <p:cNvSpPr/>
          <p:nvPr/>
        </p:nvSpPr>
        <p:spPr>
          <a:xfrm rot="16200000">
            <a:off x="4725635" y="755732"/>
            <a:ext cx="4440973" cy="4362586"/>
          </a:xfrm>
          <a:custGeom>
            <a:avLst/>
            <a:gdLst/>
            <a:ahLst/>
            <a:cxnLst/>
            <a:rect l="0" t="0" r="r" b="b"/>
            <a:pathLst>
              <a:path w="2707994" h="1932410">
                <a:moveTo>
                  <a:pt x="2680584" y="0"/>
                </a:moveTo>
                <a:lnTo>
                  <a:pt x="2310548" y="1932410"/>
                </a:lnTo>
                <a:lnTo>
                  <a:pt x="0" y="1929447"/>
                </a:lnTo>
                <a:close/>
              </a:path>
            </a:pathLst>
          </a:custGeom>
          <a:gradFill rotWithShape="1">
            <a:gsLst>
              <a:gs pos="5286">
                <a:schemeClr val="accent6">
                  <a:alpha val="19000"/>
                </a:schemeClr>
              </a:gs>
              <a:gs pos="71366">
                <a:schemeClr val="bg1">
                  <a:alpha val="0"/>
                </a:schemeClr>
              </a:gs>
            </a:gsLst>
            <a:lin ang="168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7" name="Freeform: Shape 6">
            <a:extLst>
              <a:ext uri="{ED737ED0-5BB8-40B9-91B4-86B16D890CF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14E7077-5995-4539-A404-96B973FADC46}"/>
              </a:ext>
            </a:extLst>
          </p:cNvPr>
          <p:cNvSpPr/>
          <p:nvPr/>
        </p:nvSpPr>
        <p:spPr>
          <a:xfrm>
            <a:off x="4636119" y="-38100"/>
            <a:ext cx="4469780" cy="3884341"/>
          </a:xfrm>
          <a:custGeom>
            <a:avLst/>
            <a:gdLst/>
            <a:ahLst/>
            <a:cxnLst/>
            <a:rect l="0" t="0" r="r" b="b"/>
            <a:pathLst>
              <a:path w="5417635" h="3884341">
                <a:moveTo>
                  <a:pt x="3302307" y="0"/>
                </a:moveTo>
                <a:lnTo>
                  <a:pt x="5403626" y="18585"/>
                </a:lnTo>
                <a:lnTo>
                  <a:pt x="5417635" y="3884341"/>
                </a:lnTo>
                <a:lnTo>
                  <a:pt x="0" y="9293"/>
                </a:lnTo>
                <a:close/>
              </a:path>
            </a:pathLst>
          </a:custGeom>
          <a:gradFill rotWithShape="1">
            <a:gsLst>
              <a:gs pos="0">
                <a:schemeClr val="bg1">
                  <a:alpha val="7999"/>
                </a:schemeClr>
              </a:gs>
              <a:gs pos="73568">
                <a:schemeClr val="bg1">
                  <a:alpha val="0"/>
                </a:schemeClr>
              </a:gs>
            </a:gsLst>
            <a:lin ang="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8" name="Freeform: Shape 7">
            <a:extLst>
              <a:ext uri="{4EC38E56-BDB8-422F-BD0B-4B3C7665E95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5525F59-B3DC-46FE-8A92-16D19ADB81F5}"/>
              </a:ext>
            </a:extLst>
          </p:cNvPr>
          <p:cNvSpPr/>
          <p:nvPr/>
        </p:nvSpPr>
        <p:spPr>
          <a:xfrm rot="16200000">
            <a:off x="4744606" y="755732"/>
            <a:ext cx="4440973" cy="4362586"/>
          </a:xfrm>
          <a:custGeom>
            <a:avLst/>
            <a:gdLst/>
            <a:ahLst/>
            <a:cxnLst/>
            <a:rect l="0" t="0" r="r" b="b"/>
            <a:pathLst>
              <a:path w="2707994" h="1932410">
                <a:moveTo>
                  <a:pt x="2680584" y="0"/>
                </a:moveTo>
                <a:lnTo>
                  <a:pt x="2310548" y="1932410"/>
                </a:lnTo>
                <a:lnTo>
                  <a:pt x="0" y="1929447"/>
                </a:lnTo>
                <a:close/>
              </a:path>
            </a:pathLst>
          </a:custGeom>
          <a:gradFill rotWithShape="1">
            <a:gsLst>
              <a:gs pos="2643">
                <a:schemeClr val="tx2">
                  <a:alpha val="65000"/>
                  <a:lumMod val="90000"/>
                  <a:lumOff val="10000"/>
                </a:schemeClr>
              </a:gs>
              <a:gs pos="73568">
                <a:schemeClr val="tx2">
                  <a:alpha val="0"/>
                  <a:lumMod val="75000"/>
                  <a:lumOff val="25000"/>
                </a:schemeClr>
              </a:gs>
            </a:gsLst>
            <a:lin ang="108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9" name="Freeform: Shape 8">
            <a:extLst>
              <a:ext uri="{FDFAAF0C-022F-4EB0-B338-A26DAECCEBB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0373753-DF60-4540-B83F-5657656486C7}"/>
              </a:ext>
            </a:extLst>
          </p:cNvPr>
          <p:cNvSpPr/>
          <p:nvPr/>
        </p:nvSpPr>
        <p:spPr>
          <a:xfrm rot="5400000">
            <a:off x="1955108" y="-1983591"/>
            <a:ext cx="5169963" cy="9108091"/>
          </a:xfrm>
          <a:custGeom>
            <a:avLst/>
            <a:gdLst/>
            <a:ahLst/>
            <a:cxnLst/>
            <a:rect l="0" t="0" r="r" b="b"/>
            <a:pathLst>
              <a:path w="5169963" h="9108091">
                <a:moveTo>
                  <a:pt x="5169963" y="0"/>
                </a:moveTo>
                <a:lnTo>
                  <a:pt x="5159224" y="9063751"/>
                </a:lnTo>
                <a:lnTo>
                  <a:pt x="0" y="9108091"/>
                </a:lnTo>
                <a:close/>
              </a:path>
            </a:pathLst>
          </a:custGeom>
          <a:gradFill rotWithShape="1">
            <a:gsLst>
              <a:gs pos="7930">
                <a:schemeClr val="bg2">
                  <a:alpha val="33999"/>
                  <a:lumMod val="50000"/>
                </a:schemeClr>
              </a:gs>
              <a:gs pos="45374">
                <a:schemeClr val="bg2">
                  <a:alpha val="5000"/>
                  <a:lumMod val="50000"/>
                </a:schemeClr>
              </a:gs>
            </a:gsLst>
            <a:lin ang="3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0" name="Freeform: Shape 9">
            <a:extLst>
              <a:ext uri="{86A36602-2933-41F6-BB7F-7840D6D5CC0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B9AAD41-7611-4AB9-A29B-3DD6B9C5DAB6}"/>
              </a:ext>
            </a:extLst>
          </p:cNvPr>
          <p:cNvSpPr/>
          <p:nvPr/>
        </p:nvSpPr>
        <p:spPr>
          <a:xfrm rot="5400000">
            <a:off x="974448" y="-972261"/>
            <a:ext cx="5160099" cy="7114107"/>
          </a:xfrm>
          <a:custGeom>
            <a:avLst/>
            <a:gdLst/>
            <a:ahLst/>
            <a:cxnLst/>
            <a:rect l="0" t="0" r="r" b="b"/>
            <a:pathLst>
              <a:path w="5160100" h="7114108">
                <a:moveTo>
                  <a:pt x="4742739" y="0"/>
                </a:moveTo>
                <a:lnTo>
                  <a:pt x="2760274" y="7114108"/>
                </a:lnTo>
                <a:lnTo>
                  <a:pt x="0" y="4145154"/>
                </a:lnTo>
                <a:close/>
              </a:path>
            </a:pathLst>
          </a:custGeom>
          <a:gradFill rotWithShape="1">
            <a:gsLst>
              <a:gs pos="7930">
                <a:schemeClr val="bg2">
                  <a:alpha val="0"/>
                  <a:lumMod val="50000"/>
                </a:schemeClr>
              </a:gs>
              <a:gs pos="56828">
                <a:schemeClr val="bg2">
                  <a:alpha val="7999"/>
                  <a:lumMod val="50000"/>
                </a:schemeClr>
              </a:gs>
            </a:gsLst>
            <a:lin ang="98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1" name="Freeform: Shape 10">
            <a:extLst>
              <a:ext uri="{A3ACC8A6-ACB7-4365-B31F-F2526E0CD70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31459F8-1546-40A4-9A94-78E7E4FA409A}"/>
              </a:ext>
            </a:extLst>
          </p:cNvPr>
          <p:cNvSpPr/>
          <p:nvPr/>
        </p:nvSpPr>
        <p:spPr>
          <a:xfrm rot="5400000">
            <a:off x="1069860" y="488982"/>
            <a:ext cx="4154797" cy="5083097"/>
          </a:xfrm>
          <a:custGeom>
            <a:avLst/>
            <a:gdLst/>
            <a:ahLst/>
            <a:cxnLst/>
            <a:rect l="0" t="0" r="r" b="b"/>
            <a:pathLst>
              <a:path w="4154797" h="5083098">
                <a:moveTo>
                  <a:pt x="1638354" y="0"/>
                </a:moveTo>
                <a:lnTo>
                  <a:pt x="4154797" y="2874177"/>
                </a:lnTo>
                <a:lnTo>
                  <a:pt x="0" y="5083098"/>
                </a:lnTo>
                <a:close/>
              </a:path>
            </a:pathLst>
          </a:custGeom>
          <a:gradFill rotWithShape="1">
            <a:gsLst>
              <a:gs pos="7930">
                <a:schemeClr val="tx2">
                  <a:alpha val="36000"/>
                  <a:lumMod val="90000"/>
                  <a:lumOff val="10000"/>
                </a:schemeClr>
              </a:gs>
              <a:gs pos="56828">
                <a:schemeClr val="tx2">
                  <a:alpha val="0"/>
                  <a:lumMod val="90000"/>
                  <a:lumOff val="10000"/>
                </a:schemeClr>
              </a:gs>
            </a:gsLst>
            <a:lin ang="98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2" name="Freeform: Shape 11">
            <a:extLst>
              <a:ext uri="{391C0744-6ED8-47EC-AE7D-35162A851B4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59FAAEF-DE33-4585-929F-DB8D52EF2BFF}"/>
              </a:ext>
            </a:extLst>
          </p:cNvPr>
          <p:cNvSpPr/>
          <p:nvPr/>
        </p:nvSpPr>
        <p:spPr>
          <a:xfrm>
            <a:off x="4484194" y="-33396"/>
            <a:ext cx="2494159" cy="2025625"/>
          </a:xfrm>
          <a:custGeom>
            <a:avLst/>
            <a:gdLst/>
            <a:ahLst/>
            <a:cxnLst/>
            <a:rect l="0" t="0" r="r" b="b"/>
            <a:pathLst>
              <a:path w="2494160" h="2025626">
                <a:moveTo>
                  <a:pt x="0" y="9525"/>
                </a:moveTo>
                <a:lnTo>
                  <a:pt x="142085" y="0"/>
                </a:lnTo>
                <a:lnTo>
                  <a:pt x="2494159" y="2025626"/>
                </a:lnTo>
                <a:close/>
              </a:path>
            </a:pathLst>
          </a:custGeom>
          <a:solidFill>
            <a:schemeClr val="accent3">
              <a:alpha val="13999"/>
              <a:lumMod val="7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3" name="Freeform: Shape 12">
            <a:extLst>
              <a:ext uri="{3A41CF2D-F720-4F2F-9EE1-DD2943BC22B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5769664-471A-489F-8C88-B25C9FDFC576}"/>
              </a:ext>
            </a:extLst>
          </p:cNvPr>
          <p:cNvSpPr/>
          <p:nvPr/>
        </p:nvSpPr>
        <p:spPr>
          <a:xfrm>
            <a:off x="-12238" y="-14228"/>
            <a:ext cx="7199675" cy="4069269"/>
          </a:xfrm>
          <a:custGeom>
            <a:avLst/>
            <a:gdLst/>
            <a:ahLst/>
            <a:cxnLst/>
            <a:rect l="0" t="0" r="r" b="b"/>
            <a:pathLst>
              <a:path w="7199675" h="4069270">
                <a:moveTo>
                  <a:pt x="0" y="18971"/>
                </a:moveTo>
                <a:lnTo>
                  <a:pt x="199314" y="0"/>
                </a:lnTo>
                <a:lnTo>
                  <a:pt x="7199676" y="4069270"/>
                </a:lnTo>
                <a:close/>
              </a:path>
            </a:pathLst>
          </a:custGeom>
          <a:solidFill>
            <a:schemeClr val="accent3">
              <a:alpha val="35000"/>
              <a:lumMod val="50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4" name="Freeform: Shape 13">
            <a:extLst>
              <a:ext uri="{6DA0C683-6DE8-424D-9D1C-0143115F212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06C07A6-763D-4896-AC98-E6758A884B79}"/>
              </a:ext>
            </a:extLst>
          </p:cNvPr>
          <p:cNvSpPr/>
          <p:nvPr/>
        </p:nvSpPr>
        <p:spPr>
          <a:xfrm>
            <a:off x="16415" y="2803116"/>
            <a:ext cx="2864614" cy="777651"/>
          </a:xfrm>
          <a:custGeom>
            <a:avLst/>
            <a:gdLst/>
            <a:ahLst/>
            <a:cxnLst/>
            <a:rect l="0" t="0" r="r" b="b"/>
            <a:pathLst>
              <a:path w="2864614" h="777651">
                <a:moveTo>
                  <a:pt x="0" y="94697"/>
                </a:moveTo>
                <a:lnTo>
                  <a:pt x="9485" y="0"/>
                </a:lnTo>
                <a:lnTo>
                  <a:pt x="2864614" y="777651"/>
                </a:lnTo>
                <a:close/>
              </a:path>
            </a:pathLst>
          </a:custGeom>
          <a:solidFill>
            <a:schemeClr val="bg1">
              <a:alpha val="2999"/>
              <a:lumMod val="8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5" name="Freeform: Shape 14">
            <a:extLst>
              <a:ext uri="{C47AFE04-7E76-4403-A2D6-BBA0A1B50B0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E3BAFE5-9A40-4404-BD80-B7DC25B9EEDB}"/>
              </a:ext>
            </a:extLst>
          </p:cNvPr>
          <p:cNvSpPr/>
          <p:nvPr/>
        </p:nvSpPr>
        <p:spPr>
          <a:xfrm flipH="1">
            <a:off x="2956913" y="4742"/>
            <a:ext cx="2067834" cy="2371369"/>
          </a:xfrm>
          <a:custGeom>
            <a:avLst/>
            <a:gdLst/>
            <a:ahLst/>
            <a:cxnLst/>
            <a:rect l="0" t="0" r="r" b="b"/>
            <a:pathLst>
              <a:path w="2067834" h="2371370">
                <a:moveTo>
                  <a:pt x="1944523" y="0"/>
                </a:moveTo>
                <a:lnTo>
                  <a:pt x="2067834" y="9485"/>
                </a:lnTo>
                <a:lnTo>
                  <a:pt x="0" y="2371369"/>
                </a:lnTo>
                <a:close/>
              </a:path>
            </a:pathLst>
          </a:custGeom>
          <a:solidFill>
            <a:schemeClr val="tx1">
              <a:alpha val="6000"/>
              <a:lumMod val="95000"/>
              <a:lumOff val="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6" name="Freeform: Shape 15">
            <a:extLst>
              <a:ext uri="{326821A4-7FCA-4A93-B34B-466EB792785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5E35213-9E89-480D-AF50-B0183520F915}"/>
              </a:ext>
            </a:extLst>
          </p:cNvPr>
          <p:cNvSpPr/>
          <p:nvPr/>
        </p:nvSpPr>
        <p:spPr>
          <a:xfrm>
            <a:off x="6419112" y="2451996"/>
            <a:ext cx="2712846" cy="2703400"/>
          </a:xfrm>
          <a:custGeom>
            <a:avLst/>
            <a:gdLst/>
            <a:ahLst/>
            <a:cxnLst/>
            <a:rect l="0" t="0" r="r" b="b"/>
            <a:pathLst>
              <a:path w="2712846" h="2703400">
                <a:moveTo>
                  <a:pt x="0" y="0"/>
                </a:moveTo>
                <a:lnTo>
                  <a:pt x="2712846" y="2693875"/>
                </a:lnTo>
                <a:lnTo>
                  <a:pt x="2665617" y="2703400"/>
                </a:lnTo>
                <a:close/>
              </a:path>
            </a:pathLst>
          </a:custGeom>
          <a:solidFill>
            <a:schemeClr val="accent3">
              <a:alpha val="52999"/>
              <a:lumMod val="50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7" name="Freeform: Shape 16">
            <a:extLst>
              <a:ext uri="{82B50CA3-13A4-407E-A3D9-782CCCAAFBC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E6398B7-0A4A-4CB4-9E37-C641381E65CA}"/>
              </a:ext>
            </a:extLst>
          </p:cNvPr>
          <p:cNvSpPr/>
          <p:nvPr/>
        </p:nvSpPr>
        <p:spPr>
          <a:xfrm>
            <a:off x="-12040" y="2871728"/>
            <a:ext cx="2248058" cy="2264657"/>
          </a:xfrm>
          <a:custGeom>
            <a:avLst/>
            <a:gdLst/>
            <a:ahLst/>
            <a:cxnLst/>
            <a:rect l="0" t="0" r="r" b="b"/>
            <a:pathLst>
              <a:path w="1764299" h="1875753">
                <a:moveTo>
                  <a:pt x="7114" y="0"/>
                </a:moveTo>
                <a:lnTo>
                  <a:pt x="1764299" y="462417"/>
                </a:lnTo>
                <a:lnTo>
                  <a:pt x="1517676" y="1875753"/>
                </a:lnTo>
                <a:lnTo>
                  <a:pt x="0" y="1695529"/>
                </a:lnTo>
                <a:close/>
              </a:path>
            </a:pathLst>
          </a:custGeom>
          <a:gradFill rotWithShape="1">
            <a:gsLst>
              <a:gs pos="54626">
                <a:schemeClr val="tx2">
                  <a:alpha val="0"/>
                </a:schemeClr>
              </a:gs>
              <a:gs pos="100000">
                <a:schemeClr val="tx2">
                  <a:alpha val="63000"/>
                </a:schemeClr>
              </a:gs>
            </a:gsLst>
            <a:lin ang="150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8" name="Freeform: Shape 17">
            <a:extLst>
              <a:ext uri="{5D1E4059-C8AB-478D-8E74-B6C1F2CA66A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1C775C9-4E1A-4AD2-8D2C-B6630246C8AF}"/>
              </a:ext>
            </a:extLst>
          </p:cNvPr>
          <p:cNvSpPr/>
          <p:nvPr/>
        </p:nvSpPr>
        <p:spPr>
          <a:xfrm>
            <a:off x="2805027" y="3656651"/>
            <a:ext cx="2219720" cy="1470367"/>
          </a:xfrm>
          <a:custGeom>
            <a:avLst/>
            <a:gdLst/>
            <a:ahLst/>
            <a:cxnLst/>
            <a:rect l="0" t="0" r="r" b="b"/>
            <a:pathLst>
              <a:path w="2219720" h="1470368">
                <a:moveTo>
                  <a:pt x="0" y="1470368"/>
                </a:moveTo>
                <a:lnTo>
                  <a:pt x="1650592" y="0"/>
                </a:lnTo>
                <a:lnTo>
                  <a:pt x="2219720" y="388905"/>
                </a:lnTo>
                <a:close/>
              </a:path>
            </a:pathLst>
          </a:custGeom>
          <a:gradFill rotWithShape="1">
            <a:gsLst>
              <a:gs pos="22026">
                <a:schemeClr val="accent5">
                  <a:alpha val="0"/>
                  <a:lumMod val="50000"/>
                </a:schemeClr>
              </a:gs>
              <a:gs pos="95595">
                <a:schemeClr val="accent5">
                  <a:alpha val="37000"/>
                  <a:lumMod val="50000"/>
                </a:schemeClr>
              </a:gs>
            </a:gsLst>
            <a:lin ang="77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9" name="Freeform: Shape 18">
            <a:extLst>
              <a:ext uri="{C644EE3D-A3B6-463D-90E8-2D5D3F5D916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1D4E979-0C0C-45E1-8376-205FCCE1A3A0}"/>
              </a:ext>
            </a:extLst>
          </p:cNvPr>
          <p:cNvSpPr/>
          <p:nvPr/>
        </p:nvSpPr>
        <p:spPr>
          <a:xfrm>
            <a:off x="1230556" y="3457456"/>
            <a:ext cx="1603045" cy="1669444"/>
          </a:xfrm>
          <a:custGeom>
            <a:avLst/>
            <a:gdLst/>
            <a:ahLst/>
            <a:cxnLst/>
            <a:rect l="0" t="0" r="r" b="b"/>
            <a:pathLst>
              <a:path w="1603046" h="1669444">
                <a:moveTo>
                  <a:pt x="1603046" y="1659959"/>
                </a:moveTo>
                <a:lnTo>
                  <a:pt x="0" y="0"/>
                </a:lnTo>
                <a:lnTo>
                  <a:pt x="825237" y="189710"/>
                </a:lnTo>
                <a:close/>
              </a:path>
            </a:pathLst>
          </a:custGeom>
          <a:gradFill rotWithShape="1">
            <a:gsLst>
              <a:gs pos="22026">
                <a:schemeClr val="accent1">
                  <a:alpha val="0"/>
                  <a:lumMod val="50000"/>
                </a:schemeClr>
              </a:gs>
              <a:gs pos="95595">
                <a:schemeClr val="accent1">
                  <a:alpha val="79000"/>
                  <a:lumMod val="50000"/>
                </a:schemeClr>
              </a:gs>
            </a:gsLst>
            <a:lin ang="774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20" name="Freeform: Shape 19">
            <a:extLst>
              <a:ext uri="{24C80509-24ED-4062-A21D-5A21DF1CAF8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EF71382-B3E0-421F-9B94-36DC24081B6A}"/>
              </a:ext>
            </a:extLst>
          </p:cNvPr>
          <p:cNvSpPr/>
          <p:nvPr/>
        </p:nvSpPr>
        <p:spPr>
          <a:xfrm rot="480000">
            <a:off x="7390638" y="2043194"/>
            <a:ext cx="827551" cy="1116592"/>
          </a:xfrm>
          <a:custGeom>
            <a:avLst/>
            <a:gdLst/>
            <a:ahLst/>
            <a:cxnLst/>
            <a:rect l="0" t="0" r="r" b="b"/>
            <a:pathLst>
              <a:path w="827551" h="1116592">
                <a:moveTo>
                  <a:pt x="0" y="0"/>
                </a:moveTo>
                <a:lnTo>
                  <a:pt x="827551" y="301623"/>
                </a:lnTo>
                <a:lnTo>
                  <a:pt x="298746" y="1116592"/>
                </a:lnTo>
                <a:close/>
              </a:path>
            </a:pathLst>
          </a:custGeom>
          <a:solidFill>
            <a:schemeClr val="accent1">
              <a:alpha val="13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21" name="Freeform: Shape 20">
            <a:extLst>
              <a:ext uri="{26AB4533-088E-4BEE-8AEE-DC0AEB0BA9C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415F40E-E7C8-45E8-A5BC-758D3C5B9059}"/>
              </a:ext>
            </a:extLst>
          </p:cNvPr>
          <p:cNvSpPr/>
          <p:nvPr/>
        </p:nvSpPr>
        <p:spPr>
          <a:xfrm rot="2100000">
            <a:off x="6335469" y="2190549"/>
            <a:ext cx="1402654" cy="2427026"/>
          </a:xfrm>
          <a:custGeom>
            <a:avLst/>
            <a:gdLst/>
            <a:ahLst/>
            <a:cxnLst/>
            <a:rect l="0" t="0" r="r" b="b"/>
            <a:pathLst>
              <a:path w="1402655" h="2427027">
                <a:moveTo>
                  <a:pt x="0" y="2427027"/>
                </a:moveTo>
                <a:lnTo>
                  <a:pt x="1364022" y="0"/>
                </a:lnTo>
                <a:lnTo>
                  <a:pt x="1402655" y="45854"/>
                </a:lnTo>
                <a:close/>
              </a:path>
            </a:pathLst>
          </a:custGeom>
          <a:gradFill rotWithShape="1">
            <a:gsLst>
              <a:gs pos="0">
                <a:schemeClr val="accent2">
                  <a:alpha val="0"/>
                  <a:lumMod val="75000"/>
                </a:schemeClr>
              </a:gs>
              <a:gs pos="100000">
                <a:schemeClr val="accent2">
                  <a:lumMod val="75000"/>
                </a:schemeClr>
              </a:gs>
            </a:gsLst>
            <a:lin ang="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22" name="Freeform: Shape 21">
            <a:extLst>
              <a:ext uri="{9CB1D8F9-C0BF-4F4F-A0FC-13CBF3DB0A9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F082D31-2AF5-41EF-AD35-DF4FBD09B2DA}"/>
              </a:ext>
            </a:extLst>
          </p:cNvPr>
          <p:cNvSpPr/>
          <p:nvPr/>
        </p:nvSpPr>
        <p:spPr>
          <a:xfrm>
            <a:off x="4791425" y="1344822"/>
            <a:ext cx="1308995" cy="981746"/>
          </a:xfrm>
          <a:custGeom>
            <a:avLst/>
            <a:gdLst/>
            <a:ahLst/>
            <a:cxnLst/>
            <a:rect l="0" t="0" r="r" b="b"/>
            <a:pathLst>
              <a:path w="2210116" h="1574589">
                <a:moveTo>
                  <a:pt x="0" y="0"/>
                </a:moveTo>
                <a:lnTo>
                  <a:pt x="2210116" y="28456"/>
                </a:lnTo>
                <a:lnTo>
                  <a:pt x="815751" y="1574589"/>
                </a:lnTo>
                <a:close/>
              </a:path>
            </a:pathLst>
          </a:custGeom>
          <a:gradFill rotWithShape="1">
            <a:gsLst>
              <a:gs pos="0">
                <a:schemeClr val="tx2">
                  <a:alpha val="45000"/>
                  <a:lumMod val="75000"/>
                  <a:lumOff val="25000"/>
                </a:schemeClr>
              </a:gs>
              <a:gs pos="64758">
                <a:schemeClr val="tx2">
                  <a:alpha val="0"/>
                  <a:lumMod val="75000"/>
                  <a:lumOff val="25000"/>
                </a:schemeClr>
              </a:gs>
            </a:gsLst>
            <a:lin ang="132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23" name="Freeform: Shape 22">
            <a:extLst>
              <a:ext uri="{B57111D7-450F-43E7-9702-9DD94B23537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7899EB1-4F06-4AB1-9D74-23459E29F76F}"/>
              </a:ext>
            </a:extLst>
          </p:cNvPr>
          <p:cNvSpPr/>
          <p:nvPr/>
        </p:nvSpPr>
        <p:spPr>
          <a:xfrm>
            <a:off x="4879941" y="1783209"/>
            <a:ext cx="328079" cy="257372"/>
          </a:xfrm>
          <a:custGeom>
            <a:avLst/>
            <a:gdLst/>
            <a:ahLst/>
            <a:cxnLst/>
            <a:rect l="0" t="0" r="r" b="b"/>
            <a:pathLst>
              <a:path w="2210116" h="1574589">
                <a:moveTo>
                  <a:pt x="0" y="0"/>
                </a:moveTo>
                <a:lnTo>
                  <a:pt x="2210116" y="28456"/>
                </a:lnTo>
                <a:lnTo>
                  <a:pt x="815751" y="1574589"/>
                </a:lnTo>
                <a:close/>
              </a:path>
            </a:pathLst>
          </a:custGeom>
          <a:solidFill>
            <a:schemeClr val="accent2">
              <a:lumMod val="7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24" name="Title 1">
            <a:extLst>
              <a:ext uri="{01C47706-AF90-4399-A2B5-F80FD2AEBD3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FC2FED8-9CBF-4D83-87B7-C973B9840BFA}"/>
              </a:ext>
            </a:extLst>
          </p:cNvPr>
          <p:cNvSpPr>
            <a:spLocks noGrp="1"/>
          </p:cNvSpPr>
          <p:nvPr>
            <p:ph type="title"/>
          </p:nvPr>
        </p:nvSpPr>
        <p:spPr/>
        <p:txBody>
          <a:bodyPr rtlCol="0"/>
          <a:lstStyle>
            <a:lvl1pPr lvl="0">
              <a:defRPr lang="en-US" dirty="0">
                <a:solidFill>
                  <a:srgbClr val="FFFFFF"/>
                </a:solidFill>
              </a:defRPr>
            </a:lvl1pPr>
          </a:lstStyle>
          <a:p>
            <a:r>
              <a:rPr lang="en-US" dirty="0"/>
              <a:t>Click to edit Master title style</a:t>
            </a:r>
          </a:p>
        </p:txBody>
      </p:sp>
      <p:sp>
        <p:nvSpPr>
          <p:cNvPr id="25" name="Picture Placeholder 2">
            <a:extLst>
              <a:ext uri="{7CDBC946-988F-45A2-B78E-05104C168E2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AF20C48-CBF2-4DD1-8BAD-7F5B498E43CB}"/>
              </a:ext>
            </a:extLst>
          </p:cNvPr>
          <p:cNvSpPr>
            <a:spLocks noGrp="1"/>
          </p:cNvSpPr>
          <p:nvPr>
            <p:ph type="pic" idx="1"/>
          </p:nvPr>
        </p:nvSpPr>
        <p:spPr>
          <a:xfrm>
            <a:off x="5027302" y="1352550"/>
            <a:ext cx="3243934" cy="2964824"/>
          </a:xfrm>
          <a:custGeom>
            <a:avLst/>
            <a:gdLst/>
            <a:ahLst/>
            <a:cxnLst/>
            <a:rect l="0" t="0" r="r" b="b"/>
            <a:pathLst>
              <a:path w="3243935" h="2964824">
                <a:moveTo>
                  <a:pt x="0" y="0"/>
                </a:moveTo>
                <a:lnTo>
                  <a:pt x="3243935" y="1430450"/>
                </a:lnTo>
                <a:lnTo>
                  <a:pt x="8655" y="2964824"/>
                </a:lnTo>
                <a:close/>
              </a:path>
            </a:pathLst>
          </a:custGeom>
          <a:solidFill>
            <a:schemeClr val="bg1"/>
          </a:solidFill>
          <a:ln w="38100">
            <a:noFill/>
            <a:miter lim="800000"/>
          </a:ln>
        </p:spPr>
        <p:txBody>
          <a:bodyPr rtlCol="0"/>
          <a:lstStyle/>
          <a:p>
            <a:r>
              <a:rPr lang="en-US" dirty="0"/>
              <a:t>Click icon to add picture</a:t>
            </a:r>
          </a:p>
        </p:txBody>
      </p:sp>
      <p:sp>
        <p:nvSpPr>
          <p:cNvPr id="26" name="Text Placeholder 3">
            <a:extLst>
              <a:ext uri="{4434C6A6-C2D8-4238-8776-B06B09E45A6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34E0623-A390-409E-A87C-B38E4C934604}"/>
              </a:ext>
            </a:extLst>
          </p:cNvPr>
          <p:cNvSpPr>
            <a:spLocks noGrp="1"/>
          </p:cNvSpPr>
          <p:nvPr>
            <p:ph type="body" idx="2"/>
          </p:nvPr>
        </p:nvSpPr>
        <p:spPr>
          <a:xfrm>
            <a:off x="885825" y="1291329"/>
            <a:ext cx="3598171" cy="2952750"/>
          </a:xfrm>
        </p:spPr>
        <p:txBody>
          <a:bodyPr lIns="91440" tIns="93600" rIns="91440" bIns="45720" rtlCol="0" anchor="t">
            <a:normAutofit/>
          </a:bodyPr>
          <a:lstStyle>
            <a:lvl1pPr marL="0" lvl="0" indent="0">
              <a:lnSpc>
                <a:spcPct val="100000"/>
              </a:lnSpc>
              <a:buNone/>
              <a:defRPr lang="en-US" dirty="0">
                <a:solidFill>
                  <a:schemeClr val="bg1"/>
                </a:solidFill>
                <a:latin typeface="+mn-lt"/>
              </a:defRPr>
            </a:lvl1pPr>
          </a:lstStyle>
          <a:p>
            <a:r>
              <a:rPr lang="en-US" dirty="0"/>
              <a:t>Click to edit Master text styles</a:t>
            </a:r>
          </a:p>
        </p:txBody>
      </p:sp>
      <p:sp>
        <p:nvSpPr>
          <p:cNvPr id="27" name="Slide Number Placeholder 4">
            <a:extLst>
              <a:ext uri="{3B97D6E1-7271-4CFF-A40C-FDDE46380F1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667C673-0B9A-4E38-859F-AC755FD12053}"/>
              </a:ext>
            </a:extLst>
          </p:cNvPr>
          <p:cNvSpPr>
            <a:spLocks noGrp="1"/>
          </p:cNvSpPr>
          <p:nvPr>
            <p:ph type="sldNum" sz="quarter" idx="12"/>
          </p:nvPr>
        </p:nvSpPr>
        <p:spPr/>
        <p:txBody>
          <a:bodyPr rtlCol="0"/>
          <a:lstStyle>
            <a:lvl1pPr lvl="0"/>
          </a:lstStyle>
          <a:p>
            <a:r>
              <a:rPr lang="en-US" dirty="0"/>
              <a:t>&lt;#&gt;</a:t>
            </a:r>
          </a:p>
        </p:txBody>
      </p:sp>
      <p:sp>
        <p:nvSpPr>
          <p:cNvPr id="28" name="Footer Placeholder 3">
            <a:extLst>
              <a:ext uri="{50EB0299-B747-4D70-A496-9818800931B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D39D1C2-8DA8-4751-9914-97C2634EDB3B}"/>
              </a:ext>
            </a:extLst>
          </p:cNvPr>
          <p:cNvSpPr>
            <a:spLocks noGrp="1"/>
          </p:cNvSpPr>
          <p:nvPr>
            <p:ph type="ftr" sz="quarter" idx="11"/>
          </p:nvPr>
        </p:nvSpPr>
        <p:spPr/>
        <p:txBody>
          <a:bodyPr rtlCol="0"/>
          <a:lstStyle>
            <a:lvl1pPr lvl="0"/>
          </a:lstStyle>
          <a:p>
            <a:r>
              <a:rPr lang="en-US" dirty="0"/>
              <a:t>Footer</a:t>
            </a:r>
          </a:p>
        </p:txBody>
      </p:sp>
      <p:sp>
        <p:nvSpPr>
          <p:cNvPr id="29" name="Date Placeholder 1">
            <a:extLst>
              <a:ext uri="{12E54982-4683-44DE-A398-9EAC36B0CA9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A8944D3-F4B5-4651-A89E-78B5AF4B44D7}"/>
              </a:ext>
            </a:extLst>
          </p:cNvPr>
          <p:cNvSpPr>
            <a:spLocks noGrp="1"/>
          </p:cNvSpPr>
          <p:nvPr>
            <p:ph type="dt" sz="half" idx="10"/>
          </p:nvPr>
        </p:nvSpPr>
        <p:spPr/>
        <p:txBody>
          <a:bodyPr rtlCol="0"/>
          <a:lstStyle>
            <a:lvl1pPr lvl="0"/>
          </a:lstStyle>
          <a:p>
            <a:r>
              <a:rPr lang="en-US" dirty="0"/>
              <a:t>Date</a:t>
            </a:r>
          </a:p>
        </p:txBody>
      </p:sp>
    </p:spTree>
    <p:extLst>
      <p:ext uri="{4C01A2FC-83AD-47C2-B78D-BF384CCA00DB}">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89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Master1">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8922B1A2-4BF9-4956-B8F7-9A27EFF811B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65C9C07-712B-4524-8D71-3C91529A7292}"/>
              </a:ext>
            </a:extLst>
          </p:cNvPr>
          <p:cNvSpPr>
            <a:spLocks noGrp="1"/>
          </p:cNvSpPr>
          <p:nvPr>
            <p:ph type="title"/>
          </p:nvPr>
        </p:nvSpPr>
        <p:spPr>
          <a:xfrm>
            <a:off x="885825" y="196645"/>
            <a:ext cx="7381874" cy="999612"/>
          </a:xfrm>
          <a:prstGeom prst="rect">
            <a:avLst/>
          </a:prstGeom>
        </p:spPr>
        <p:txBody>
          <a:bodyPr lIns="91440" tIns="45720" rIns="91440" bIns="45720" rtlCol="0" anchor="b">
            <a:noAutofit/>
          </a:bodyPr>
          <a:lstStyle/>
          <a:p>
            <a:r>
              <a:rPr lang="en-US" dirty="0"/>
              <a:t>Click to edit Master title style</a:t>
            </a:r>
          </a:p>
        </p:txBody>
      </p:sp>
      <p:sp>
        <p:nvSpPr>
          <p:cNvPr id="3" name="Text Placeholder 2">
            <a:extLst>
              <a:ext uri="{E946C767-1761-42ED-92F4-0F2BF1D109D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B6415FC-9045-4E66-9483-FBD4D71E7D89}"/>
              </a:ext>
            </a:extLst>
          </p:cNvPr>
          <p:cNvSpPr>
            <a:spLocks noGrp="1"/>
          </p:cNvSpPr>
          <p:nvPr>
            <p:ph type="body" idx="1"/>
          </p:nvPr>
        </p:nvSpPr>
        <p:spPr>
          <a:xfrm>
            <a:off x="885825" y="1408593"/>
            <a:ext cx="7381874" cy="3084206"/>
          </a:xfrm>
          <a:prstGeom prst="rect">
            <a:avLst/>
          </a:prstGeom>
        </p:spPr>
        <p:txBody>
          <a:bodyPr lIns="91440" tIns="9360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Shape 3">
            <a:extLst>
              <a:ext uri="{38FF5A60-1A23-4466-87C7-29DFE2EA4D4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574BBCC-344E-42DC-817C-D346249059FC}"/>
              </a:ext>
            </a:extLst>
          </p:cNvPr>
          <p:cNvSpPr/>
          <p:nvPr/>
        </p:nvSpPr>
        <p:spPr>
          <a:xfrm>
            <a:off x="4391775" y="-33199"/>
            <a:ext cx="4752224" cy="3016382"/>
          </a:xfrm>
          <a:custGeom>
            <a:avLst/>
            <a:gdLst/>
            <a:ahLst/>
            <a:cxnLst/>
            <a:rect l="0" t="0" r="r" b="b"/>
            <a:pathLst>
              <a:path w="4752224" h="3016382">
                <a:moveTo>
                  <a:pt x="2845643" y="0"/>
                </a:moveTo>
                <a:lnTo>
                  <a:pt x="4752225" y="14161"/>
                </a:lnTo>
                <a:lnTo>
                  <a:pt x="0" y="3016382"/>
                </a:lnTo>
                <a:close/>
              </a:path>
            </a:pathLst>
          </a:custGeom>
          <a:gradFill rotWithShape="1">
            <a:gsLst>
              <a:gs pos="100000">
                <a:schemeClr val="accent4">
                  <a:alpha val="16000"/>
                  <a:lumMod val="20000"/>
                  <a:lumOff val="80000"/>
                </a:schemeClr>
              </a:gs>
              <a:gs pos="0">
                <a:schemeClr val="bg1">
                  <a:alpha val="0"/>
                </a:schemeClr>
              </a:gs>
            </a:gsLst>
            <a:lin ang="1620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5" name="Freeform: Shape 4">
            <a:extLst>
              <a:ext uri="{5AE58D00-B163-420A-8802-B8930EF4F0B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89B8156-0FF5-4B37-AF5D-94D375CC5E0A}"/>
              </a:ext>
            </a:extLst>
          </p:cNvPr>
          <p:cNvSpPr/>
          <p:nvPr/>
        </p:nvSpPr>
        <p:spPr>
          <a:xfrm>
            <a:off x="6249279" y="0"/>
            <a:ext cx="2732044" cy="2229087"/>
          </a:xfrm>
          <a:custGeom>
            <a:avLst/>
            <a:gdLst/>
            <a:ahLst/>
            <a:cxnLst/>
            <a:rect l="0" t="0" r="r" b="b"/>
            <a:pathLst>
              <a:path w="2732045" h="2229087">
                <a:moveTo>
                  <a:pt x="0" y="790"/>
                </a:moveTo>
                <a:lnTo>
                  <a:pt x="1166941" y="0"/>
                </a:lnTo>
                <a:lnTo>
                  <a:pt x="2732045" y="2229087"/>
                </a:lnTo>
                <a:close/>
              </a:path>
            </a:pathLst>
          </a:custGeom>
          <a:gradFill rotWithShape="1">
            <a:gsLst>
              <a:gs pos="100000">
                <a:schemeClr val="accent4">
                  <a:alpha val="22000"/>
                  <a:lumMod val="20000"/>
                  <a:lumOff val="80000"/>
                </a:schemeClr>
              </a:gs>
              <a:gs pos="0">
                <a:schemeClr val="bg1">
                  <a:alpha val="0"/>
                </a:schemeClr>
              </a:gs>
            </a:gsLst>
            <a:lin ang="1620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6" name="Freeform: Shape 5">
            <a:extLst>
              <a:ext uri="{71D6A821-A634-4EA9-9C65-7E298F7418A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E80E480-596D-4EB2-92A7-92EE1962DD6E}"/>
              </a:ext>
            </a:extLst>
          </p:cNvPr>
          <p:cNvSpPr/>
          <p:nvPr/>
        </p:nvSpPr>
        <p:spPr>
          <a:xfrm rot="10800000">
            <a:off x="-7517" y="-6287"/>
            <a:ext cx="1208210" cy="815323"/>
          </a:xfrm>
          <a:custGeom>
            <a:avLst/>
            <a:gdLst/>
            <a:ahLst/>
            <a:cxnLst/>
            <a:rect l="0" t="0" r="r" b="b"/>
            <a:pathLst>
              <a:path w="3012445" h="2036181">
                <a:moveTo>
                  <a:pt x="2093407" y="1402582"/>
                </a:moveTo>
                <a:lnTo>
                  <a:pt x="3004038" y="0"/>
                </a:lnTo>
                <a:lnTo>
                  <a:pt x="3012445" y="2036181"/>
                </a:lnTo>
                <a:lnTo>
                  <a:pt x="0" y="2020137"/>
                </a:lnTo>
                <a:close/>
              </a:path>
            </a:pathLst>
          </a:custGeom>
          <a:gradFill rotWithShape="1">
            <a:gsLst>
              <a:gs pos="0">
                <a:schemeClr val="bg2">
                  <a:lumMod val="50000"/>
                </a:schemeClr>
              </a:gs>
              <a:gs pos="90749">
                <a:schemeClr val="tx2">
                  <a:lumMod val="90000"/>
                  <a:lumOff val="10000"/>
                </a:schemeClr>
              </a:gs>
              <a:gs pos="44053">
                <a:schemeClr val="accent3">
                  <a:lumMod val="50000"/>
                </a:schemeClr>
              </a:gs>
            </a:gsLst>
            <a:lin ang="156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7" name="Freeform: Shape 6">
            <a:extLst>
              <a:ext uri="{F8868241-40D7-47DD-A1F2-9DA90BCD6D1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7C82C7F-E569-49BB-BD1E-4D68B8BC8559}"/>
              </a:ext>
            </a:extLst>
          </p:cNvPr>
          <p:cNvSpPr/>
          <p:nvPr/>
        </p:nvSpPr>
        <p:spPr>
          <a:xfrm rot="10800000">
            <a:off x="3881" y="-10467"/>
            <a:ext cx="694011" cy="257548"/>
          </a:xfrm>
          <a:custGeom>
            <a:avLst/>
            <a:gdLst/>
            <a:ahLst/>
            <a:cxnLst/>
            <a:rect l="0" t="0" r="r" b="b"/>
            <a:pathLst>
              <a:path w="949205" h="352251">
                <a:moveTo>
                  <a:pt x="460141" y="0"/>
                </a:moveTo>
                <a:lnTo>
                  <a:pt x="949205" y="331317"/>
                </a:lnTo>
                <a:lnTo>
                  <a:pt x="656128" y="352251"/>
                </a:lnTo>
                <a:lnTo>
                  <a:pt x="0" y="343842"/>
                </a:lnTo>
                <a:close/>
              </a:path>
            </a:pathLst>
          </a:custGeom>
          <a:gradFill rotWithShape="1">
            <a:gsLst>
              <a:gs pos="100000">
                <a:schemeClr val="accent3">
                  <a:alpha val="87000"/>
                </a:schemeClr>
              </a:gs>
              <a:gs pos="0">
                <a:schemeClr val="accent3">
                  <a:alpha val="0"/>
                  <a:lumMod val="75000"/>
                </a:schemeClr>
              </a:gs>
            </a:gsLst>
            <a:lin ang="93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8" name="Freeform: Shape 7">
            <a:extLst>
              <a:ext uri="{7CF4242B-5CFF-4392-8037-0CC1F3603E8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19118A6-D19D-472D-974B-F7D930E0CC67}"/>
              </a:ext>
            </a:extLst>
          </p:cNvPr>
          <p:cNvSpPr/>
          <p:nvPr/>
        </p:nvSpPr>
        <p:spPr>
          <a:xfrm rot="10800000">
            <a:off x="-8245" y="-621"/>
            <a:ext cx="1216332" cy="817050"/>
          </a:xfrm>
          <a:custGeom>
            <a:avLst/>
            <a:gdLst/>
            <a:ahLst/>
            <a:cxnLst/>
            <a:rect l="0" t="0" r="r" b="b"/>
            <a:pathLst>
              <a:path w="2377699" h="1597177">
                <a:moveTo>
                  <a:pt x="1605735" y="1035825"/>
                </a:moveTo>
                <a:lnTo>
                  <a:pt x="2377699" y="0"/>
                </a:lnTo>
                <a:lnTo>
                  <a:pt x="1658985" y="1115553"/>
                </a:lnTo>
                <a:lnTo>
                  <a:pt x="0" y="1597177"/>
                </a:lnTo>
                <a:close/>
              </a:path>
            </a:pathLst>
          </a:custGeom>
          <a:solidFill>
            <a:schemeClr val="accent1"/>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9" name="Freeform: Shape 8">
            <a:extLst>
              <a:ext uri="{B0E95F12-E970-439A-B3B2-762C6595F70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D581EC0-BB25-40FF-AFE8-2F44321EE63C}"/>
              </a:ext>
            </a:extLst>
          </p:cNvPr>
          <p:cNvSpPr/>
          <p:nvPr/>
        </p:nvSpPr>
        <p:spPr>
          <a:xfrm rot="10800000">
            <a:off x="-29418" y="-19367"/>
            <a:ext cx="1841145" cy="874247"/>
          </a:xfrm>
          <a:custGeom>
            <a:avLst/>
            <a:gdLst/>
            <a:ahLst/>
            <a:cxnLst/>
            <a:rect l="0" t="0" r="r" b="b"/>
            <a:pathLst>
              <a:path w="1841145" h="874248">
                <a:moveTo>
                  <a:pt x="1247502" y="425961"/>
                </a:moveTo>
                <a:lnTo>
                  <a:pt x="1841145" y="0"/>
                </a:lnTo>
                <a:lnTo>
                  <a:pt x="1440793" y="555904"/>
                </a:lnTo>
                <a:lnTo>
                  <a:pt x="555585" y="868421"/>
                </a:lnTo>
                <a:lnTo>
                  <a:pt x="0" y="874248"/>
                </a:lnTo>
                <a:lnTo>
                  <a:pt x="924179" y="328039"/>
                </a:lnTo>
                <a:close/>
              </a:path>
            </a:pathLst>
          </a:custGeom>
          <a:gradFill rotWithShape="1">
            <a:gsLst>
              <a:gs pos="14978">
                <a:schemeClr val="accent2">
                  <a:alpha val="5000"/>
                  <a:lumMod val="75000"/>
                </a:schemeClr>
              </a:gs>
              <a:gs pos="90749">
                <a:schemeClr val="bg2">
                  <a:alpha val="43000"/>
                </a:schemeClr>
              </a:gs>
            </a:gsLst>
            <a:lin ang="1482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0" name="Freeform: Shape 9">
            <a:extLst>
              <a:ext uri="{4D7D8556-A8DA-46D6-9719-8B6435FFEB8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7B18D99-A138-40FA-9AAB-B17B0FB32826}"/>
              </a:ext>
            </a:extLst>
          </p:cNvPr>
          <p:cNvSpPr/>
          <p:nvPr/>
        </p:nvSpPr>
        <p:spPr>
          <a:xfrm rot="10800000">
            <a:off x="892831" y="33701"/>
            <a:ext cx="673148" cy="483912"/>
          </a:xfrm>
          <a:custGeom>
            <a:avLst/>
            <a:gdLst/>
            <a:ahLst/>
            <a:cxnLst/>
            <a:rect l="0" t="0" r="r" b="b"/>
            <a:pathLst>
              <a:path w="673149" h="483913">
                <a:moveTo>
                  <a:pt x="0" y="377000"/>
                </a:moveTo>
                <a:lnTo>
                  <a:pt x="398604" y="483913"/>
                </a:lnTo>
                <a:lnTo>
                  <a:pt x="612850" y="429254"/>
                </a:lnTo>
                <a:lnTo>
                  <a:pt x="673149" y="0"/>
                </a:lnTo>
                <a:lnTo>
                  <a:pt x="349825" y="186052"/>
                </a:lnTo>
                <a:close/>
              </a:path>
            </a:pathLst>
          </a:custGeom>
          <a:gradFill rotWithShape="1">
            <a:gsLst>
              <a:gs pos="14978">
                <a:srgbClr val="C6265E">
                  <a:alpha val="22000"/>
                </a:srgbClr>
              </a:gs>
              <a:gs pos="90749">
                <a:srgbClr val="BD3B70">
                  <a:alpha val="0"/>
                </a:srgbClr>
              </a:gs>
            </a:gsLst>
            <a:lin ang="720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1" name="Freeform: Shape 10">
            <a:extLst>
              <a:ext uri="{9E02FBD5-97B2-4DE4-9314-793248B94B1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9F9557F-FC2D-4F54-85CE-053FFAE3D499}"/>
              </a:ext>
            </a:extLst>
          </p:cNvPr>
          <p:cNvSpPr/>
          <p:nvPr/>
        </p:nvSpPr>
        <p:spPr>
          <a:xfrm rot="10800000">
            <a:off x="391768" y="90449"/>
            <a:ext cx="572328" cy="437139"/>
          </a:xfrm>
          <a:custGeom>
            <a:avLst/>
            <a:gdLst/>
            <a:ahLst/>
            <a:cxnLst/>
            <a:rect l="0" t="0" r="r" b="b"/>
            <a:pathLst>
              <a:path w="572328" h="437139">
                <a:moveTo>
                  <a:pt x="68241" y="0"/>
                </a:moveTo>
                <a:lnTo>
                  <a:pt x="0" y="437139"/>
                </a:lnTo>
                <a:cubicBezTo>
                  <a:pt x="164312" y="386546"/>
                  <a:pt x="418617" y="293499"/>
                  <a:pt x="572328" y="239642"/>
                </a:cubicBezTo>
                <a:lnTo>
                  <a:pt x="408017" y="102818"/>
                </a:lnTo>
                <a:close/>
              </a:path>
            </a:pathLst>
          </a:custGeom>
          <a:gradFill rotWithShape="1">
            <a:gsLst>
              <a:gs pos="14978">
                <a:schemeClr val="accent2">
                  <a:alpha val="30000"/>
                  <a:lumMod val="75000"/>
                </a:schemeClr>
              </a:gs>
              <a:gs pos="73128">
                <a:schemeClr val="accent2">
                  <a:alpha val="13000"/>
                  <a:lumMod val="50000"/>
                </a:schemeClr>
              </a:gs>
            </a:gsLst>
            <a:lin ang="450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2" name="Freeform: Shape 11">
            <a:extLst>
              <a:ext uri="{A85B2124-2B73-495F-91DD-342A17A1E70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6DC1ABC-AE45-4940-9D87-828C167D1BC4}"/>
              </a:ext>
            </a:extLst>
          </p:cNvPr>
          <p:cNvSpPr/>
          <p:nvPr/>
        </p:nvSpPr>
        <p:spPr>
          <a:xfrm>
            <a:off x="6783108" y="3562778"/>
            <a:ext cx="2361821" cy="1593800"/>
          </a:xfrm>
          <a:custGeom>
            <a:avLst/>
            <a:gdLst/>
            <a:ahLst/>
            <a:cxnLst/>
            <a:rect l="0" t="0" r="r" b="b"/>
            <a:pathLst>
              <a:path w="3012445" h="2036181">
                <a:moveTo>
                  <a:pt x="2093407" y="1402582"/>
                </a:moveTo>
                <a:lnTo>
                  <a:pt x="3004038" y="0"/>
                </a:lnTo>
                <a:lnTo>
                  <a:pt x="3012445" y="2036181"/>
                </a:lnTo>
                <a:lnTo>
                  <a:pt x="0" y="2020137"/>
                </a:lnTo>
                <a:close/>
              </a:path>
            </a:pathLst>
          </a:custGeom>
          <a:gradFill rotWithShape="1">
            <a:gsLst>
              <a:gs pos="0">
                <a:schemeClr val="bg2">
                  <a:lumMod val="50000"/>
                </a:schemeClr>
              </a:gs>
              <a:gs pos="90749">
                <a:schemeClr val="tx2">
                  <a:lumMod val="90000"/>
                  <a:lumOff val="10000"/>
                </a:schemeClr>
              </a:gs>
              <a:gs pos="44053">
                <a:schemeClr val="accent3">
                  <a:lumMod val="75000"/>
                </a:schemeClr>
              </a:gs>
            </a:gsLst>
            <a:lin ang="156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3" name="Freeform: Shape 12">
            <a:extLst>
              <a:ext uri="{3E3F0513-0F08-47B9-AD31-B1E7A36546D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A3BB489-FDD5-41AA-8F87-2B8FABB6E00C}"/>
              </a:ext>
            </a:extLst>
          </p:cNvPr>
          <p:cNvSpPr/>
          <p:nvPr/>
        </p:nvSpPr>
        <p:spPr>
          <a:xfrm>
            <a:off x="7765986" y="4661289"/>
            <a:ext cx="1381016" cy="498015"/>
          </a:xfrm>
          <a:custGeom>
            <a:avLst/>
            <a:gdLst/>
            <a:ahLst/>
            <a:cxnLst/>
            <a:rect l="0" t="0" r="r" b="b"/>
            <a:pathLst>
              <a:path w="1381016" h="498016">
                <a:moveTo>
                  <a:pt x="657661" y="0"/>
                </a:moveTo>
                <a:lnTo>
                  <a:pt x="1373139" y="202357"/>
                </a:lnTo>
                <a:lnTo>
                  <a:pt x="1381016" y="498016"/>
                </a:lnTo>
                <a:lnTo>
                  <a:pt x="0" y="491439"/>
                </a:lnTo>
                <a:close/>
              </a:path>
            </a:pathLst>
          </a:custGeom>
          <a:gradFill rotWithShape="1">
            <a:gsLst>
              <a:gs pos="100000">
                <a:schemeClr val="tx2">
                  <a:alpha val="48000"/>
                  <a:lumMod val="90000"/>
                  <a:lumOff val="10000"/>
                </a:schemeClr>
              </a:gs>
              <a:gs pos="0">
                <a:schemeClr val="accent3">
                  <a:alpha val="0"/>
                </a:schemeClr>
              </a:gs>
            </a:gsLst>
            <a:lin ang="936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4" name="Freeform: Shape 13">
            <a:extLst>
              <a:ext uri="{16ACF34D-8A0E-4128-A0BB-8185AACCF2B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5685C81-A276-4748-9A05-20BED35DB77C}"/>
              </a:ext>
            </a:extLst>
          </p:cNvPr>
          <p:cNvSpPr/>
          <p:nvPr/>
        </p:nvSpPr>
        <p:spPr>
          <a:xfrm>
            <a:off x="6768654" y="3548324"/>
            <a:ext cx="2377698" cy="1597177"/>
          </a:xfrm>
          <a:custGeom>
            <a:avLst/>
            <a:gdLst/>
            <a:ahLst/>
            <a:cxnLst/>
            <a:rect l="0" t="0" r="r" b="b"/>
            <a:pathLst>
              <a:path w="2377699" h="1597177">
                <a:moveTo>
                  <a:pt x="1624785" y="1073925"/>
                </a:moveTo>
                <a:lnTo>
                  <a:pt x="2377699" y="0"/>
                </a:lnTo>
                <a:lnTo>
                  <a:pt x="1658985" y="1115553"/>
                </a:lnTo>
                <a:lnTo>
                  <a:pt x="0" y="1597177"/>
                </a:lnTo>
                <a:close/>
              </a:path>
            </a:pathLst>
          </a:custGeom>
          <a:solidFill>
            <a:schemeClr val="accent1">
              <a:lumMod val="75000"/>
            </a:schemeClr>
          </a:soli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5" name="Freeform: Shape 14">
            <a:extLst>
              <a:ext uri="{52A8BDD9-79EB-4E9A-8EF2-F13844D10B8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360BE61-C0D5-4887-BEC0-7A92259F39AB}"/>
              </a:ext>
            </a:extLst>
          </p:cNvPr>
          <p:cNvSpPr/>
          <p:nvPr/>
        </p:nvSpPr>
        <p:spPr>
          <a:xfrm>
            <a:off x="6051734" y="3722733"/>
            <a:ext cx="2997094" cy="1423177"/>
          </a:xfrm>
          <a:custGeom>
            <a:avLst/>
            <a:gdLst/>
            <a:ahLst/>
            <a:cxnLst/>
            <a:rect l="0" t="0" r="r" b="b"/>
            <a:pathLst>
              <a:path w="2997095" h="1423177">
                <a:moveTo>
                  <a:pt x="2030737" y="693397"/>
                </a:moveTo>
                <a:lnTo>
                  <a:pt x="2997095" y="0"/>
                </a:lnTo>
                <a:lnTo>
                  <a:pt x="2345385" y="904924"/>
                </a:lnTo>
                <a:lnTo>
                  <a:pt x="749353" y="1423177"/>
                </a:lnTo>
                <a:lnTo>
                  <a:pt x="0" y="1423138"/>
                </a:lnTo>
                <a:lnTo>
                  <a:pt x="1504418" y="533996"/>
                </a:lnTo>
                <a:close/>
              </a:path>
            </a:pathLst>
          </a:custGeom>
          <a:gradFill rotWithShape="1">
            <a:gsLst>
              <a:gs pos="14978">
                <a:schemeClr val="accent2">
                  <a:alpha val="5000"/>
                  <a:lumMod val="75000"/>
                </a:schemeClr>
              </a:gs>
              <a:gs pos="90749">
                <a:schemeClr val="accent2">
                  <a:alpha val="43000"/>
                  <a:lumMod val="20000"/>
                  <a:lumOff val="80000"/>
                </a:schemeClr>
              </a:gs>
            </a:gsLst>
            <a:lin ang="1482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6" name="Freeform: Shape 15">
            <a:extLst>
              <a:ext uri="{BD77F27B-7CD1-4E20-8A48-DDD287CE729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95CD783-105A-472B-B62A-53EE29401962}"/>
              </a:ext>
            </a:extLst>
          </p:cNvPr>
          <p:cNvSpPr/>
          <p:nvPr/>
        </p:nvSpPr>
        <p:spPr>
          <a:xfrm>
            <a:off x="7542629" y="4255513"/>
            <a:ext cx="820574" cy="605726"/>
          </a:xfrm>
          <a:custGeom>
            <a:avLst/>
            <a:gdLst/>
            <a:ahLst/>
            <a:cxnLst/>
            <a:rect l="0" t="0" r="r" b="b"/>
            <a:pathLst>
              <a:path w="820575" h="605726">
                <a:moveTo>
                  <a:pt x="0" y="0"/>
                </a:moveTo>
                <a:lnTo>
                  <a:pt x="25885" y="605726"/>
                </a:lnTo>
                <a:cubicBezTo>
                  <a:pt x="293358" y="523369"/>
                  <a:pt x="570357" y="462265"/>
                  <a:pt x="820575" y="374594"/>
                </a:cubicBezTo>
                <a:lnTo>
                  <a:pt x="553101" y="167372"/>
                </a:lnTo>
                <a:close/>
              </a:path>
            </a:pathLst>
          </a:custGeom>
          <a:gradFill rotWithShape="1">
            <a:gsLst>
              <a:gs pos="14978">
                <a:schemeClr val="bg2">
                  <a:alpha val="30000"/>
                  <a:lumMod val="50000"/>
                </a:schemeClr>
              </a:gs>
              <a:gs pos="73128">
                <a:schemeClr val="accent2">
                  <a:alpha val="13000"/>
                  <a:lumMod val="75000"/>
                </a:schemeClr>
              </a:gs>
            </a:gsLst>
            <a:lin ang="450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7" name="Freeform: Shape 16">
            <a:extLst>
              <a:ext uri="{9C39F658-9B11-4CDE-A445-02EF12F55BF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E4D562F-C9FF-4ADC-B8A4-7D8633FEB3DB}"/>
              </a:ext>
            </a:extLst>
          </p:cNvPr>
          <p:cNvSpPr/>
          <p:nvPr/>
        </p:nvSpPr>
        <p:spPr>
          <a:xfrm>
            <a:off x="6451768" y="4265833"/>
            <a:ext cx="1121664" cy="769792"/>
          </a:xfrm>
          <a:custGeom>
            <a:avLst/>
            <a:gdLst/>
            <a:ahLst/>
            <a:cxnLst/>
            <a:rect l="0" t="0" r="r" b="b"/>
            <a:pathLst>
              <a:path w="1121665" h="769793">
                <a:moveTo>
                  <a:pt x="0" y="642272"/>
                </a:moveTo>
                <a:lnTo>
                  <a:pt x="664371" y="769793"/>
                </a:lnTo>
                <a:lnTo>
                  <a:pt x="1121665" y="634301"/>
                </a:lnTo>
                <a:lnTo>
                  <a:pt x="1086255" y="0"/>
                </a:lnTo>
                <a:lnTo>
                  <a:pt x="569460" y="331438"/>
                </a:lnTo>
                <a:close/>
              </a:path>
            </a:pathLst>
          </a:custGeom>
          <a:gradFill rotWithShape="1">
            <a:gsLst>
              <a:gs pos="14978">
                <a:schemeClr val="accent1">
                  <a:alpha val="22000"/>
                </a:schemeClr>
              </a:gs>
              <a:gs pos="90749">
                <a:schemeClr val="accent1">
                  <a:alpha val="0"/>
                </a:schemeClr>
              </a:gs>
            </a:gsLst>
            <a:lin ang="7200000" scaled="0"/>
          </a:gradFill>
          <a:ln w="9525" cap="flat">
            <a:noFill/>
            <a:prstDash val="solid"/>
            <a:miter lim="800000"/>
          </a:ln>
          <a:effectLst/>
        </p:spPr>
        <p:style>
          <a:lnRef idx="1">
            <a:schemeClr val="accent1">
              <a:shade val="50000"/>
            </a:schemeClr>
          </a:lnRef>
          <a:fillRef idx="1">
            <a:schemeClr val="accent1"/>
          </a:fillRef>
          <a:effectRef idx="0">
            <a:schemeClr val="accent1"/>
          </a:effectRef>
          <a:fontRef idx="minor">
            <a:srgbClr val="FFFFFF"/>
          </a:fontRef>
        </p:style>
        <p:txBody>
          <a:bodyPr rtlCol="0" anchor="ctr">
            <a:noAutofit/>
          </a:bodyPr>
          <a:lstStyle/>
          <a:p>
            <a:pPr algn="ctr"/>
            <a:endParaRPr lang="en-US" dirty="0"/>
          </a:p>
        </p:txBody>
      </p:sp>
      <p:sp>
        <p:nvSpPr>
          <p:cNvPr id="18" name="Slide Number Placeholder 5">
            <a:extLst>
              <a:ext uri="{4857E95E-C457-4CB4-A4C9-B5EACC23669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4F7B82E-0DE3-4565-9EFE-CF3E674C4158}"/>
              </a:ext>
            </a:extLst>
          </p:cNvPr>
          <p:cNvSpPr>
            <a:spLocks noGrp="1"/>
          </p:cNvSpPr>
          <p:nvPr>
            <p:ph type="sldNum" sz="quarter" idx="4"/>
          </p:nvPr>
        </p:nvSpPr>
        <p:spPr>
          <a:xfrm>
            <a:off x="6123448" y="4762500"/>
            <a:ext cx="2133600" cy="273844"/>
          </a:xfrm>
          <a:prstGeom prst="rect">
            <a:avLst/>
          </a:prstGeom>
        </p:spPr>
        <p:txBody>
          <a:bodyPr lIns="91440" tIns="45720" rIns="91440" bIns="45720" rtlCol="0" anchor="ctr"/>
          <a:lstStyle>
            <a:lvl1pPr lvl="0" algn="r">
              <a:defRPr lang="en-US" sz="600" b="0" i="0" dirty="0">
                <a:solidFill>
                  <a:schemeClr val="bg1">
                    <a:lumMod val="75000"/>
                  </a:schemeClr>
                </a:solidFill>
                <a:latin typeface="+mn-lt"/>
              </a:defRPr>
            </a:lvl1pPr>
          </a:lstStyle>
          <a:p>
            <a:r>
              <a:rPr lang="en-US" dirty="0"/>
              <a:t>&lt;#&gt;</a:t>
            </a:r>
          </a:p>
        </p:txBody>
      </p:sp>
      <p:sp>
        <p:nvSpPr>
          <p:cNvPr id="19" name="Footer Placeholder 4">
            <a:extLst>
              <a:ext uri="{1FEBF09C-3278-4764-A4D7-F9A122E8EAC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DE1E940-C2AA-4531-BA71-CEBABBAF9597}"/>
              </a:ext>
            </a:extLst>
          </p:cNvPr>
          <p:cNvSpPr>
            <a:spLocks noGrp="1"/>
          </p:cNvSpPr>
          <p:nvPr>
            <p:ph type="ftr" sz="quarter" idx="3"/>
          </p:nvPr>
        </p:nvSpPr>
        <p:spPr>
          <a:xfrm>
            <a:off x="3124200" y="4762500"/>
            <a:ext cx="2895600" cy="273844"/>
          </a:xfrm>
          <a:prstGeom prst="rect">
            <a:avLst/>
          </a:prstGeom>
        </p:spPr>
        <p:txBody>
          <a:bodyPr lIns="91440" tIns="45720" rIns="91440" bIns="45720" rtlCol="0" anchor="ctr"/>
          <a:lstStyle>
            <a:lvl1pPr lvl="0" algn="ctr">
              <a:defRPr lang="en-US" sz="600" b="0" i="0" dirty="0">
                <a:solidFill>
                  <a:schemeClr val="bg1">
                    <a:lumMod val="75000"/>
                  </a:schemeClr>
                </a:solidFill>
                <a:latin typeface="+mn-lt"/>
              </a:defRPr>
            </a:lvl1pPr>
          </a:lstStyle>
          <a:p>
            <a:r>
              <a:rPr lang="en-US" dirty="0"/>
              <a:t>Footer</a:t>
            </a:r>
          </a:p>
        </p:txBody>
      </p:sp>
      <p:sp>
        <p:nvSpPr>
          <p:cNvPr id="20" name="Date Placeholder 3">
            <a:extLst>
              <a:ext uri="{931A8A83-217C-49E9-B000-C977FF075A6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9C9BD2D-7DBA-4EF8-862E-CE947F1396D2}"/>
              </a:ext>
            </a:extLst>
          </p:cNvPr>
          <p:cNvSpPr>
            <a:spLocks noGrp="1"/>
          </p:cNvSpPr>
          <p:nvPr>
            <p:ph type="dt" sz="half" idx="2"/>
          </p:nvPr>
        </p:nvSpPr>
        <p:spPr>
          <a:xfrm>
            <a:off x="894633" y="4762500"/>
            <a:ext cx="2133600" cy="273844"/>
          </a:xfrm>
          <a:prstGeom prst="rect">
            <a:avLst/>
          </a:prstGeom>
        </p:spPr>
        <p:txBody>
          <a:bodyPr lIns="91440" tIns="45720" rIns="91440" bIns="45720" rtlCol="0" anchor="ctr"/>
          <a:lstStyle>
            <a:lvl1pPr lvl="0" algn="l">
              <a:defRPr lang="en-US" sz="600" b="0" i="0" dirty="0">
                <a:solidFill>
                  <a:schemeClr val="bg1">
                    <a:lumMod val="75000"/>
                  </a:schemeClr>
                </a:solidFill>
                <a:latin typeface="+mn-lt"/>
              </a:defRPr>
            </a:lvl1pPr>
          </a:lstStyle>
          <a:p>
            <a:r>
              <a:rPr lang="en-US" dirty="0"/>
              <a:t>Date</a:t>
            </a:r>
          </a:p>
        </p:txBody>
      </p:sp>
    </p:spTree>
    <p:custDataLst>
      <p:tags r:id="rId15"/>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ftr="0" dt="0"/>
  <p:txStyles>
    <p:titleStyle>
      <a:lvl1pPr lvl="0" algn="l" rtl="0">
        <a:lnSpc>
          <a:spcPct val="100000"/>
        </a:lnSpc>
        <a:spcBef>
          <a:spcPct val="0"/>
        </a:spcBef>
        <a:buNone/>
        <a:defRPr lang="en-US" sz="3200" b="1" i="0" dirty="0">
          <a:solidFill>
            <a:schemeClr val="tx1">
              <a:lumMod val="85000"/>
              <a:lumOff val="15000"/>
            </a:schemeClr>
          </a:solidFill>
          <a:latin typeface="Raleway-demi_bold"/>
        </a:defRPr>
      </a:lvl1pPr>
    </p:titleStyle>
    <p:bodyStyle>
      <a:lvl1pPr marL="342900" lvl="0" indent="-342900" algn="l" rtl="0">
        <a:spcBef>
          <a:spcPts val="1200"/>
        </a:spcBef>
        <a:buClr>
          <a:schemeClr val="accent1"/>
        </a:buClr>
        <a:buFont typeface="Source Sans Pro"/>
        <a:buChar char="✧"/>
        <a:defRPr lang="en-US" sz="1800" b="0" i="0" dirty="0">
          <a:solidFill>
            <a:schemeClr val="tx1">
              <a:lumMod val="85000"/>
              <a:lumOff val="15000"/>
            </a:schemeClr>
          </a:solidFill>
          <a:latin typeface="+mn-lt"/>
        </a:defRPr>
      </a:lvl1pPr>
      <a:lvl2pPr marL="742950" lvl="1" indent="-285750" algn="l" rtl="0">
        <a:spcBef>
          <a:spcPts val="300"/>
        </a:spcBef>
        <a:buClr>
          <a:schemeClr val="tx1">
            <a:lumMod val="50000"/>
            <a:lumOff val="50000"/>
          </a:schemeClr>
        </a:buClr>
        <a:buFont typeface="Arial"/>
        <a:buChar char="-"/>
        <a:defRPr lang="en-US" sz="1600" b="0" i="0" dirty="0">
          <a:solidFill>
            <a:schemeClr val="tx1">
              <a:lumMod val="65000"/>
              <a:lumOff val="35000"/>
            </a:schemeClr>
          </a:solidFill>
          <a:latin typeface="+mn-lt"/>
        </a:defRPr>
      </a:lvl2pPr>
      <a:lvl3pPr marL="1143000" lvl="2" indent="-228600" algn="l" rtl="0">
        <a:spcBef>
          <a:spcPts val="300"/>
        </a:spcBef>
        <a:buClr>
          <a:schemeClr val="tx1">
            <a:lumMod val="50000"/>
            <a:lumOff val="50000"/>
          </a:schemeClr>
        </a:buClr>
        <a:buFont typeface="Arial"/>
        <a:buChar char="-"/>
        <a:defRPr lang="en-US" sz="1400" b="0" i="0" dirty="0">
          <a:solidFill>
            <a:schemeClr val="tx1">
              <a:lumMod val="65000"/>
              <a:lumOff val="35000"/>
            </a:schemeClr>
          </a:solidFill>
          <a:latin typeface="+mn-lt"/>
        </a:defRPr>
      </a:lvl3pPr>
      <a:lvl4pPr marL="1600200" lvl="3" indent="-228600" algn="l" rtl="0">
        <a:spcBef>
          <a:spcPts val="300"/>
        </a:spcBef>
        <a:buClr>
          <a:schemeClr val="tx1">
            <a:lumMod val="50000"/>
            <a:lumOff val="50000"/>
          </a:schemeClr>
        </a:buClr>
        <a:buFont typeface="Arial"/>
        <a:buChar char="-"/>
        <a:defRPr lang="en-US" sz="1200" b="0" i="0" dirty="0">
          <a:solidFill>
            <a:schemeClr val="tx1">
              <a:lumMod val="65000"/>
              <a:lumOff val="35000"/>
            </a:schemeClr>
          </a:solidFill>
          <a:latin typeface="+mn-lt"/>
        </a:defRPr>
      </a:lvl4pPr>
      <a:lvl5pPr marL="2057400" lvl="4" indent="-228600" algn="l" rtl="0">
        <a:spcBef>
          <a:spcPts val="300"/>
        </a:spcBef>
        <a:buClr>
          <a:schemeClr val="tx1">
            <a:lumMod val="50000"/>
            <a:lumOff val="50000"/>
          </a:schemeClr>
        </a:buClr>
        <a:buFont typeface="Arial"/>
        <a:buChar char="-"/>
        <a:defRPr lang="en-US" sz="1100" b="0" i="0" dirty="0">
          <a:solidFill>
            <a:schemeClr val="tx1">
              <a:lumMod val="65000"/>
              <a:lumOff val="35000"/>
            </a:schemeClr>
          </a:solidFill>
          <a:latin typeface="+mn-lt"/>
        </a:defRPr>
      </a:lvl5pPr>
      <a:lvl6pPr marL="2514600" lvl="5" indent="-228600" algn="l" rtl="0">
        <a:spcBef>
          <a:spcPct val="20000"/>
        </a:spcBef>
        <a:buFont typeface="Arial"/>
        <a:buChar char="-"/>
        <a:defRPr lang="en-US" sz="1100" b="0" i="0" dirty="0">
          <a:solidFill>
            <a:schemeClr val="tx1">
              <a:lumMod val="65000"/>
              <a:lumOff val="35000"/>
            </a:schemeClr>
          </a:solidFill>
          <a:latin typeface="+mn-lt"/>
        </a:defRPr>
      </a:lvl6pPr>
      <a:lvl7pPr marL="2971800" lvl="6" indent="-228600" algn="l" rtl="0">
        <a:spcBef>
          <a:spcPct val="20000"/>
        </a:spcBef>
        <a:buFont typeface="Arial"/>
        <a:buChar char="-"/>
        <a:defRPr lang="en-US" sz="1100" b="0" i="0" dirty="0">
          <a:solidFill>
            <a:schemeClr val="tx1">
              <a:lumMod val="65000"/>
              <a:lumOff val="35000"/>
            </a:schemeClr>
          </a:solidFill>
          <a:latin typeface="+mn-lt"/>
        </a:defRPr>
      </a:lvl7pPr>
      <a:lvl8pPr marL="3429000" lvl="7" indent="-228600" algn="l" rtl="0">
        <a:spcBef>
          <a:spcPct val="20000"/>
        </a:spcBef>
        <a:buFont typeface="Arial"/>
        <a:buChar char="-"/>
        <a:defRPr lang="en-US" sz="1100" b="0" i="0" dirty="0">
          <a:solidFill>
            <a:schemeClr val="tx1">
              <a:lumMod val="65000"/>
              <a:lumOff val="35000"/>
            </a:schemeClr>
          </a:solidFill>
          <a:latin typeface="+mn-lt"/>
        </a:defRPr>
      </a:lvl8pPr>
      <a:lvl9pPr marL="3886200" lvl="8" indent="-228600" algn="l" rtl="0">
        <a:spcBef>
          <a:spcPct val="20000"/>
        </a:spcBef>
        <a:buFont typeface="Arial"/>
        <a:buChar char="-"/>
        <a:defRPr lang="en-US" sz="1100" b="0" i="0" dirty="0">
          <a:solidFill>
            <a:schemeClr val="tx1">
              <a:lumMod val="65000"/>
              <a:lumOff val="35000"/>
            </a:schemeClr>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bin"/><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94E77DA0-ADCA-416A-B285-71DFEF17599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40A8B37-B991-4CCC-B979-2DBBCCF48882}"/>
              </a:ext>
            </a:extLst>
          </p:cNvPr>
          <p:cNvSpPr>
            <a:spLocks noGrp="1"/>
          </p:cNvSpPr>
          <p:nvPr>
            <p:ph type="title"/>
          </p:nvPr>
        </p:nvSpPr>
        <p:spPr/>
        <p:txBody>
          <a:bodyPr rtlCol="0"/>
          <a:lstStyle/>
          <a:p>
            <a:r>
              <a:rPr lang="en-US" dirty="0"/>
              <a:t>Cafe flow+</a:t>
            </a:r>
          </a:p>
        </p:txBody>
      </p:sp>
      <p:sp>
        <p:nvSpPr>
          <p:cNvPr id="3" name="Subtitle 2">
            <a:extLst>
              <a:ext uri="{A1059858-5913-4AD1-BDCA-BFCC602FDFB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AF8DF2F-9420-4FC3-961F-05848CA74D73}"/>
              </a:ext>
            </a:extLst>
          </p:cNvPr>
          <p:cNvSpPr>
            <a:spLocks noGrp="1"/>
          </p:cNvSpPr>
          <p:nvPr>
            <p:ph type="subTitle" idx="1"/>
          </p:nvPr>
        </p:nvSpPr>
        <p:spPr>
          <a:xfrm>
            <a:off x="1656207" y="2987202"/>
            <a:ext cx="5903528" cy="320039"/>
          </a:xfrm>
        </p:spPr>
        <p:txBody>
          <a:bodyPr rtlCol="0"/>
          <a:lstStyle/>
          <a:p>
            <a:r>
              <a:rPr lang="en-US" dirty="0"/>
              <a:t>Group - 1</a:t>
            </a:r>
          </a:p>
        </p:txBody>
      </p:sp>
    </p:spTree>
    <p:extLst>
      <p:ext uri="{C0D39C2E-A054-4D20-9C96-CC7B892AC59A}">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89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935D8CA1-6392-422C-9DC4-C754C4FDB99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33A33D7-A774-49AF-9172-5DB63E003CC9}"/>
              </a:ext>
            </a:extLst>
          </p:cNvPr>
          <p:cNvSpPr>
            <a:spLocks noGrp="1"/>
          </p:cNvSpPr>
          <p:nvPr>
            <p:ph type="title"/>
          </p:nvPr>
        </p:nvSpPr>
        <p:spPr/>
        <p:txBody>
          <a:bodyPr rtlCol="0"/>
          <a:lstStyle/>
          <a:p>
            <a:r>
              <a:rPr lang="en-US" dirty="0">
                <a:latin typeface="Roboto" panose="02000000000000000000" pitchFamily="2" charset="0"/>
                <a:ea typeface="Roboto" panose="02000000000000000000" pitchFamily="2" charset="0"/>
                <a:cs typeface="Roboto" panose="02000000000000000000" pitchFamily="2" charset="0"/>
              </a:rPr>
              <a:t>Tech Stack:</a:t>
            </a:r>
          </a:p>
        </p:txBody>
      </p:sp>
      <p:sp>
        <p:nvSpPr>
          <p:cNvPr id="3" name="Content Placeholder 2">
            <a:extLst>
              <a:ext uri="{B1F3AACE-EE37-4E69-9A28-A27C8929324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5DAF842-6407-48D7-8435-A30FE5C65896}"/>
              </a:ext>
            </a:extLst>
          </p:cNvPr>
          <p:cNvSpPr>
            <a:spLocks noGrp="1"/>
          </p:cNvSpPr>
          <p:nvPr>
            <p:ph idx="1"/>
          </p:nvPr>
        </p:nvSpPr>
        <p:spPr/>
        <p:txBody>
          <a:bodyPr rtlCol="0"/>
          <a:lstStyle/>
          <a:p>
            <a:r>
              <a:rPr lang="en-US" dirty="0">
                <a:latin typeface="Roboto" panose="02000000000000000000" pitchFamily="2" charset="0"/>
                <a:ea typeface="Roboto" panose="02000000000000000000" pitchFamily="2" charset="0"/>
                <a:cs typeface="Roboto" panose="02000000000000000000" pitchFamily="2" charset="0"/>
              </a:rPr>
              <a:t>Frontend – Flutter (Dart)​</a:t>
            </a:r>
          </a:p>
          <a:p>
            <a:pPr>
              <a:buChar char="✧"/>
            </a:pPr>
            <a:r>
              <a:rPr lang="en-US" dirty="0">
                <a:latin typeface="Roboto" panose="02000000000000000000" pitchFamily="2" charset="0"/>
                <a:ea typeface="Roboto" panose="02000000000000000000" pitchFamily="2" charset="0"/>
                <a:cs typeface="Roboto" panose="02000000000000000000" pitchFamily="2" charset="0"/>
              </a:rPr>
              <a:t>Backend – Node.js with Express.js​</a:t>
            </a:r>
          </a:p>
          <a:p>
            <a:pPr>
              <a:buChar char="✧"/>
            </a:pPr>
            <a:r>
              <a:rPr lang="en-US" dirty="0">
                <a:latin typeface="Roboto" panose="02000000000000000000" pitchFamily="2" charset="0"/>
                <a:ea typeface="Roboto" panose="02000000000000000000" pitchFamily="2" charset="0"/>
                <a:cs typeface="Roboto" panose="02000000000000000000" pitchFamily="2" charset="0"/>
              </a:rPr>
              <a:t>API – </a:t>
            </a:r>
            <a:r>
              <a:rPr lang="en-US" dirty="0" err="1">
                <a:latin typeface="Roboto" panose="02000000000000000000" pitchFamily="2" charset="0"/>
                <a:ea typeface="Roboto" panose="02000000000000000000" pitchFamily="2" charset="0"/>
                <a:cs typeface="Roboto" panose="02000000000000000000" pitchFamily="2" charset="0"/>
              </a:rPr>
              <a:t>RESTful</a:t>
            </a:r>
            <a:r>
              <a:rPr lang="en-US" dirty="0">
                <a:latin typeface="Roboto" panose="02000000000000000000" pitchFamily="2" charset="0"/>
                <a:ea typeface="Roboto" panose="02000000000000000000" pitchFamily="2" charset="0"/>
                <a:cs typeface="Roboto" panose="02000000000000000000" pitchFamily="2" charset="0"/>
              </a:rPr>
              <a:t> API​</a:t>
            </a:r>
          </a:p>
          <a:p>
            <a:pPr>
              <a:buChar char="✧"/>
            </a:pPr>
            <a:r>
              <a:rPr lang="en-US" dirty="0">
                <a:latin typeface="Roboto" panose="02000000000000000000" pitchFamily="2" charset="0"/>
                <a:ea typeface="Roboto" panose="02000000000000000000" pitchFamily="2" charset="0"/>
                <a:cs typeface="Roboto" panose="02000000000000000000" pitchFamily="2" charset="0"/>
              </a:rPr>
              <a:t>Database - MongoDB​</a:t>
            </a:r>
          </a:p>
        </p:txBody>
      </p:sp>
    </p:spTree>
    <p:extLst>
      <p:ext uri="{191FA203-6114-433A-8D72-5ED04916B87B}">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90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935D8CA1-6392-422C-9DC4-C754C4FDB991}">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A33A33D7-A774-49AF-9172-5DB63E003CC9}"/>
              </a:ext>
            </a:extLst>
          </p:cNvPr>
          <p:cNvSpPr>
            <a:spLocks noGrp="1"/>
          </p:cNvSpPr>
          <p:nvPr>
            <p:ph type="title"/>
          </p:nvPr>
        </p:nvSpPr>
        <p:spPr/>
        <p:txBody>
          <a:bodyPr rtlCol="0"/>
          <a:lstStyle/>
          <a:p>
            <a:r>
              <a:rPr lang="en-US" b="1" dirty="0">
                <a:latin typeface="Roboto" panose="02000000000000000000" pitchFamily="2" charset="0"/>
                <a:ea typeface="Roboto" panose="02000000000000000000" pitchFamily="2" charset="0"/>
                <a:cs typeface="Roboto" panose="02000000000000000000" pitchFamily="2" charset="0"/>
              </a:rPr>
              <a:t>Future Enhancements</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3" name="Content Placeholder 2">
            <a:extLst>
              <a:ext uri="{B1F3AACE-EE37-4E69-9A28-A27C8929324C}">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55DAF842-6407-48D7-8435-A30FE5C65896}"/>
              </a:ext>
            </a:extLst>
          </p:cNvPr>
          <p:cNvSpPr>
            <a:spLocks noGrp="1"/>
          </p:cNvSpPr>
          <p:nvPr>
            <p:ph idx="1"/>
          </p:nvPr>
        </p:nvSpPr>
        <p:spPr/>
        <p:txBody>
          <a:bodyPr rtlCol="0">
            <a:normAutofit lnSpcReduction="10000"/>
          </a:bodyPr>
          <a:lstStyle/>
          <a:p>
            <a:pPr marL="347472" indent="-347472" algn="l" rtl="0">
              <a:spcBef>
                <a:spcPts val="1200"/>
              </a:spcBef>
              <a:spcAft>
                <a:spcPts val="0"/>
              </a:spcAft>
              <a:buClr>
                <a:schemeClr val="accent1"/>
              </a:buClr>
              <a:buSzPts val="1800"/>
              <a:buFont typeface="Source Sans Pro" panose="020B0503030403020204" pitchFamily="34" charset="0"/>
              <a:buChar char="✧"/>
            </a:pPr>
            <a:r>
              <a:rPr lang="en-US" sz="1800" b="0" i="0" dirty="0">
                <a:solidFill>
                  <a:srgbClr val="262626"/>
                </a:solidFill>
                <a:effectLst/>
                <a:latin typeface="Roboto" panose="02000000000000000000" pitchFamily="2" charset="0"/>
                <a:ea typeface="Roboto" panose="02000000000000000000" pitchFamily="2" charset="0"/>
                <a:cs typeface="Roboto" panose="02000000000000000000" pitchFamily="2" charset="0"/>
              </a:rPr>
              <a:t>Introducing new features and functionalities based on user feedback </a:t>
            </a:r>
            <a:endParaRPr lang="en-IN" sz="2400" dirty="0">
              <a:latin typeface="Roboto" panose="02000000000000000000" pitchFamily="2" charset="0"/>
              <a:ea typeface="Roboto" panose="02000000000000000000" pitchFamily="2" charset="0"/>
              <a:cs typeface="Roboto" panose="02000000000000000000" pitchFamily="2" charset="0"/>
            </a:endParaRPr>
          </a:p>
          <a:p>
            <a:pPr marL="347472" indent="-347472" algn="l" rtl="0">
              <a:spcBef>
                <a:spcPts val="1200"/>
              </a:spcBef>
              <a:spcAft>
                <a:spcPts val="0"/>
              </a:spcAft>
              <a:buClr>
                <a:schemeClr val="accent1"/>
              </a:buClr>
              <a:buSzPts val="1800"/>
              <a:buFont typeface="Source Sans Pro" panose="020B0503030403020204" pitchFamily="34" charset="0"/>
              <a:buChar char="✧"/>
            </a:pPr>
            <a:r>
              <a:rPr lang="en-US" sz="1800" b="0" i="0" dirty="0">
                <a:solidFill>
                  <a:srgbClr val="262626"/>
                </a:solidFill>
                <a:effectLst/>
                <a:latin typeface="Roboto" panose="02000000000000000000" pitchFamily="2" charset="0"/>
                <a:ea typeface="Roboto" panose="02000000000000000000" pitchFamily="2" charset="0"/>
                <a:cs typeface="Roboto" panose="02000000000000000000" pitchFamily="2" charset="0"/>
              </a:rPr>
              <a:t>Scalability and adaptability of the software.</a:t>
            </a:r>
          </a:p>
          <a:p>
            <a:pPr marL="347472" indent="-347472" algn="l" rtl="0">
              <a:spcBef>
                <a:spcPts val="1200"/>
              </a:spcBef>
              <a:spcAft>
                <a:spcPts val="0"/>
              </a:spcAft>
              <a:buClr>
                <a:schemeClr val="accent1"/>
              </a:buClr>
              <a:buSzPts val="1800"/>
              <a:buFont typeface="Source Sans Pro" panose="020B0503030403020204" pitchFamily="34" charset="0"/>
              <a:buChar char="✧"/>
            </a:pPr>
            <a:r>
              <a:rPr lang="en-US" sz="1800" dirty="0">
                <a:solidFill>
                  <a:srgbClr val="262626"/>
                </a:solidFill>
                <a:effectLst/>
                <a:latin typeface="Roboto" panose="02000000000000000000" pitchFamily="2" charset="0"/>
                <a:ea typeface="Roboto" panose="02000000000000000000" pitchFamily="2" charset="0"/>
                <a:cs typeface="Roboto" panose="02000000000000000000" pitchFamily="2" charset="0"/>
              </a:rPr>
              <a:t>Adding better statistics and data analytics for the café manager.</a:t>
            </a:r>
          </a:p>
          <a:p>
            <a:pPr marL="347472" indent="-347472" algn="l" rtl="0">
              <a:spcBef>
                <a:spcPts val="1200"/>
              </a:spcBef>
              <a:spcAft>
                <a:spcPts val="0"/>
              </a:spcAft>
              <a:buClr>
                <a:schemeClr val="accent1"/>
              </a:buClr>
              <a:buSzPts val="1800"/>
              <a:buFont typeface="Source Sans Pro" panose="020B0503030403020204" pitchFamily="34" charset="0"/>
              <a:buChar char="✧"/>
            </a:pPr>
            <a:r>
              <a:rPr lang="en-US" dirty="0">
                <a:solidFill>
                  <a:srgbClr val="262626"/>
                </a:solidFill>
                <a:latin typeface="Roboto" panose="02000000000000000000" pitchFamily="2" charset="0"/>
                <a:ea typeface="Roboto" panose="02000000000000000000" pitchFamily="2" charset="0"/>
                <a:cs typeface="Roboto" panose="02000000000000000000" pitchFamily="2" charset="0"/>
              </a:rPr>
              <a:t>Improving UI/UX.</a:t>
            </a:r>
          </a:p>
          <a:p>
            <a:pPr marL="347472" indent="-347472" algn="l" rtl="0">
              <a:spcBef>
                <a:spcPts val="1200"/>
              </a:spcBef>
              <a:spcAft>
                <a:spcPts val="0"/>
              </a:spcAft>
              <a:buClr>
                <a:schemeClr val="accent1"/>
              </a:buClr>
              <a:buSzPts val="1800"/>
              <a:buFont typeface="Source Sans Pro" panose="020B0503030403020204" pitchFamily="34" charset="0"/>
              <a:buChar char="✧"/>
            </a:pPr>
            <a:r>
              <a:rPr lang="en-US" dirty="0">
                <a:solidFill>
                  <a:srgbClr val="262626"/>
                </a:solidFill>
                <a:latin typeface="Roboto" panose="02000000000000000000" pitchFamily="2" charset="0"/>
                <a:ea typeface="Roboto" panose="02000000000000000000" pitchFamily="2" charset="0"/>
                <a:cs typeface="Roboto" panose="02000000000000000000" pitchFamily="2" charset="0"/>
              </a:rPr>
              <a:t>Improving software workflow by analyzing user data and usage patterns.</a:t>
            </a:r>
          </a:p>
          <a:p>
            <a:pPr marL="347472" indent="-347472" algn="l" rtl="0">
              <a:spcBef>
                <a:spcPts val="1200"/>
              </a:spcBef>
              <a:spcAft>
                <a:spcPts val="0"/>
              </a:spcAft>
              <a:buClr>
                <a:schemeClr val="accent1"/>
              </a:buClr>
              <a:buSzPts val="1800"/>
              <a:buFont typeface="Source Sans Pro" panose="020B0503030403020204" pitchFamily="34" charset="0"/>
              <a:buChar char="✧"/>
            </a:pPr>
            <a:r>
              <a:rPr lang="en-US" dirty="0">
                <a:solidFill>
                  <a:srgbClr val="262626"/>
                </a:solidFill>
                <a:latin typeface="Roboto" panose="02000000000000000000" pitchFamily="2" charset="0"/>
                <a:ea typeface="Roboto" panose="02000000000000000000" pitchFamily="2" charset="0"/>
                <a:cs typeface="Roboto" panose="02000000000000000000" pitchFamily="2" charset="0"/>
              </a:rPr>
              <a:t>Integrating payment interface.</a:t>
            </a:r>
          </a:p>
        </p:txBody>
      </p:sp>
    </p:spTree>
    <p:extLst>
      <p:ext uri="{BB962C8B-B14F-4D97-AF65-F5344CB8AC3E}">
        <p14:creationId xmlns:p14="http://schemas.microsoft.com/office/powerpoint/2010/main" val="513444878"/>
      </p:ext>
      <p:ext uri="{191FA203-6114-433A-8D72-5ED04916B87B}">
        <p14:creationId xmlns:p14="http://schemas.microsoft.com/office/powerpoint/2010/main" xmlns:vt="http://schemas.openxmlformats.org/officeDocument/2006/docPropsVTypes" xmlns:ns1="http://schemas.openxmlformats.org/officeDocument/2006/extended-properties" xmlns:cs="http://schemas.microsoft.com/office/drawing/2012/chartStyle" xmlns:c="http://schemas.openxmlformats.org/drawingml/2006/chart" xmlns="" val="1712083090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ABC5C0D1-C6B8-4AFF-8AF0-9F1320236E1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E439763-8AB3-4A50-AE42-402A861D7FB2}"/>
              </a:ext>
            </a:extLst>
          </p:cNvPr>
          <p:cNvSpPr>
            <a:spLocks noGrp="1"/>
          </p:cNvSpPr>
          <p:nvPr>
            <p:ph type="title"/>
          </p:nvPr>
        </p:nvSpPr>
        <p:spPr>
          <a:xfrm>
            <a:off x="2496598" y="392335"/>
            <a:ext cx="4438773" cy="715251"/>
          </a:xfrm>
        </p:spPr>
        <p:txBody>
          <a:bodyPr rtlCol="0"/>
          <a:lstStyle/>
          <a:p>
            <a:r>
              <a:rPr lang="en-US" dirty="0">
                <a:latin typeface="Roboto" panose="02000000000000000000" pitchFamily="2" charset="0"/>
                <a:ea typeface="Roboto" panose="02000000000000000000" pitchFamily="2" charset="0"/>
                <a:cs typeface="Roboto" panose="02000000000000000000" pitchFamily="2" charset="0"/>
              </a:rPr>
              <a:t>Conclusion</a:t>
            </a:r>
          </a:p>
        </p:txBody>
      </p:sp>
      <p:sp>
        <p:nvSpPr>
          <p:cNvPr id="3" name="TextBox 2">
            <a:extLst>
              <a:ext uri="{0305B4E6-1219-41A4-99A1-8F50525704F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42A2CC5-9DEB-4A0E-9929-B5B0FC233391}"/>
              </a:ext>
            </a:extLst>
          </p:cNvPr>
          <p:cNvSpPr txBox="1"/>
          <p:nvPr/>
        </p:nvSpPr>
        <p:spPr>
          <a:xfrm flipV="1">
            <a:off x="4101589" y="2500141"/>
            <a:ext cx="1905000" cy="311624"/>
          </a:xfrm>
          <a:prstGeom prst="rect">
            <a:avLst/>
          </a:prstGeom>
        </p:spPr>
        <p:txBody>
          <a:bodyPr rot="10800000" lIns="95250" tIns="47625" rIns="95250" bIns="47625" rtlCol="0" anchor="t">
            <a:spAutoFit/>
          </a:bodyPr>
          <a:lstStyle/>
          <a:p>
            <a:pPr>
              <a:defRPr lang="en-US" sz="1400" dirty="0"/>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4" name="TextBox 3">
            <a:extLst>
              <a:ext uri="{B9DC71D9-FDB3-4842-AAC4-B43B8748C21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DE0B8C3-1DF6-4FEF-8C17-6E5BEEA152C2}"/>
              </a:ext>
            </a:extLst>
          </p:cNvPr>
          <p:cNvSpPr txBox="1"/>
          <p:nvPr/>
        </p:nvSpPr>
        <p:spPr>
          <a:xfrm>
            <a:off x="1981200" y="1885950"/>
            <a:ext cx="6069120" cy="922743"/>
          </a:xfrm>
          <a:prstGeom prst="rect">
            <a:avLst/>
          </a:prstGeom>
        </p:spPr>
        <p:txBody>
          <a:bodyPr lIns="95250" tIns="47625" rIns="95250" bIns="47625" rtlCol="0">
            <a:noAutofit/>
          </a:bodyPr>
          <a:lstStyle/>
          <a:p>
            <a:pPr>
              <a:defRPr lang="en-US" sz="1400" dirty="0"/>
            </a:pPr>
            <a:endParaRPr lang="en-US" sz="1800" b="0" i="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 name="TextBox 4">
            <a:extLst>
              <a:ext uri="{B4AEED12-7B68-4792-8E5D-B0DC18902A0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97A78E6-E251-4B06-9A09-406EF1BFB63A}"/>
              </a:ext>
            </a:extLst>
          </p:cNvPr>
          <p:cNvSpPr txBox="1"/>
          <p:nvPr/>
        </p:nvSpPr>
        <p:spPr>
          <a:xfrm>
            <a:off x="3722342" y="2502161"/>
            <a:ext cx="1905000" cy="521855"/>
          </a:xfrm>
          <a:prstGeom prst="rect">
            <a:avLst/>
          </a:prstGeom>
        </p:spPr>
        <p:txBody>
          <a:bodyPr lIns="95250" tIns="47625" rIns="95250" bIns="47625" rtlCol="0">
            <a:noAutofit/>
          </a:bodyPr>
          <a:lstStyle/>
          <a:p>
            <a:pPr>
              <a:defRPr lang="en-US" sz="1400" dirty="0"/>
            </a:pP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6" name="TextBox 5">
            <a:extLst>
              <a:ext uri="{31646C1C-43F1-4D19-AD47-BD5647405D1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8E66809-652A-4FE7-8BE7-9C8E8A957647}"/>
              </a:ext>
            </a:extLst>
          </p:cNvPr>
          <p:cNvSpPr txBox="1"/>
          <p:nvPr/>
        </p:nvSpPr>
        <p:spPr>
          <a:xfrm>
            <a:off x="1447800" y="1095631"/>
            <a:ext cx="5795648" cy="2503379"/>
          </a:xfrm>
          <a:prstGeom prst="rect">
            <a:avLst/>
          </a:prstGeom>
        </p:spPr>
        <p:txBody>
          <a:bodyPr lIns="95250" tIns="47625" rIns="95250" bIns="47625" rtlCol="0">
            <a:noAutofit/>
          </a:bodyPr>
          <a:lstStyle/>
          <a:p>
            <a:pPr marL="285750" indent="-285750">
              <a:buFont typeface="Arial" panose="020B0604020202020204" pitchFamily="34" charset="0"/>
              <a:buChar char="•"/>
              <a:defRPr lang="en-US" sz="1400" dirty="0"/>
            </a:pPr>
            <a:r>
              <a:rPr lang="en-US" sz="1800" b="1" dirty="0" err="1">
                <a:solidFill>
                  <a:schemeClr val="tx1"/>
                </a:solidFill>
                <a:latin typeface="Roboto" panose="02000000000000000000" pitchFamily="2" charset="0"/>
                <a:ea typeface="Roboto" panose="02000000000000000000" pitchFamily="2" charset="0"/>
                <a:cs typeface="Roboto" panose="02000000000000000000" pitchFamily="2" charset="0"/>
              </a:rPr>
              <a:t>Cafeflow</a:t>
            </a:r>
            <a:r>
              <a:rPr lang="en-US" sz="1800" b="1" dirty="0">
                <a:solidFill>
                  <a:schemeClr val="tx1"/>
                </a:solidFill>
                <a:latin typeface="Roboto" panose="02000000000000000000" pitchFamily="2" charset="0"/>
                <a:ea typeface="Roboto" panose="02000000000000000000" pitchFamily="2" charset="0"/>
                <a:cs typeface="Roboto" panose="02000000000000000000" pitchFamily="2" charset="0"/>
              </a:rPr>
              <a:t> will have  tangible impact on the college community, improving efficiency,  reducing the time spent waiting in line at </a:t>
            </a:r>
            <a:r>
              <a:rPr lang="en-US" sz="1800" b="1" dirty="0" err="1">
                <a:solidFill>
                  <a:schemeClr val="tx1"/>
                </a:solidFill>
                <a:latin typeface="Roboto" panose="02000000000000000000" pitchFamily="2" charset="0"/>
                <a:ea typeface="Roboto" panose="02000000000000000000" pitchFamily="2" charset="0"/>
                <a:cs typeface="Roboto" panose="02000000000000000000" pitchFamily="2" charset="0"/>
              </a:rPr>
              <a:t>milma</a:t>
            </a:r>
            <a:r>
              <a:rPr lang="en-US" sz="1800" b="1" dirty="0">
                <a:solidFill>
                  <a:schemeClr val="tx1"/>
                </a:solidFill>
                <a:latin typeface="Roboto" panose="02000000000000000000" pitchFamily="2" charset="0"/>
                <a:ea typeface="Roboto" panose="02000000000000000000" pitchFamily="2" charset="0"/>
                <a:cs typeface="Roboto" panose="02000000000000000000" pitchFamily="2" charset="0"/>
              </a:rPr>
              <a:t>.</a:t>
            </a:r>
          </a:p>
          <a:p>
            <a:pPr marL="285750" indent="-285750">
              <a:buFont typeface="Arial" panose="020B0604020202020204" pitchFamily="34" charset="0"/>
              <a:buChar char="•"/>
              <a:defRPr lang="en-US" sz="1400" dirty="0"/>
            </a:pPr>
            <a:endParaRPr lang="en-US" sz="1800" b="1" dirty="0">
              <a:solidFill>
                <a:schemeClr val="tx1"/>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defRPr lang="en-US" sz="1400" dirty="0"/>
            </a:pPr>
            <a:r>
              <a:rPr lang="en-US" sz="1800" b="1" dirty="0">
                <a:solidFill>
                  <a:schemeClr val="tx1"/>
                </a:solidFill>
                <a:latin typeface="Roboto" panose="02000000000000000000" pitchFamily="2" charset="0"/>
                <a:ea typeface="Roboto" panose="02000000000000000000" pitchFamily="2" charset="0"/>
                <a:cs typeface="Roboto" panose="02000000000000000000" pitchFamily="2" charset="0"/>
              </a:rPr>
              <a:t>By digitizing the ordering process, </a:t>
            </a:r>
            <a:r>
              <a:rPr lang="en-US" sz="1800" b="1" dirty="0" err="1">
                <a:solidFill>
                  <a:schemeClr val="tx1"/>
                </a:solidFill>
                <a:latin typeface="Roboto" panose="02000000000000000000" pitchFamily="2" charset="0"/>
                <a:ea typeface="Roboto" panose="02000000000000000000" pitchFamily="2" charset="0"/>
                <a:cs typeface="Roboto" panose="02000000000000000000" pitchFamily="2" charset="0"/>
              </a:rPr>
              <a:t>Cafeflow</a:t>
            </a:r>
            <a:r>
              <a:rPr lang="en-US" sz="1800" b="1" dirty="0">
                <a:solidFill>
                  <a:schemeClr val="tx1"/>
                </a:solidFill>
                <a:latin typeface="Roboto" panose="02000000000000000000" pitchFamily="2" charset="0"/>
                <a:ea typeface="Roboto" panose="02000000000000000000" pitchFamily="2" charset="0"/>
                <a:cs typeface="Roboto" panose="02000000000000000000" pitchFamily="2" charset="0"/>
              </a:rPr>
              <a:t> minimizes wait times for customers. Orders are sent directly to the kitchen staff, eliminating the need for manual order-taking and processing. This results in faster service and shorter queues.</a:t>
            </a:r>
          </a:p>
        </p:txBody>
      </p:sp>
    </p:spTree>
    <p:extLst>
      <p:ext uri="{2D977293-3741-43D9-A9C4-41AC6CE76014}">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90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3D275084-F6ED-42D8-9F48-2F23E62A685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965F412-D1C8-43CB-83B4-68302A8DFD0E}"/>
              </a:ext>
            </a:extLst>
          </p:cNvPr>
          <p:cNvSpPr>
            <a:spLocks noGrp="1"/>
          </p:cNvSpPr>
          <p:nvPr>
            <p:ph type="title"/>
          </p:nvPr>
        </p:nvSpPr>
        <p:spPr/>
        <p:txBody>
          <a:bodyPr rtlCol="0"/>
          <a:lstStyle/>
          <a:p>
            <a:r>
              <a:rPr lang="en-US" dirty="0">
                <a:latin typeface="Roboto" panose="02000000000000000000" pitchFamily="2" charset="0"/>
                <a:ea typeface="Roboto" panose="02000000000000000000" pitchFamily="2" charset="0"/>
                <a:cs typeface="Roboto" panose="02000000000000000000" pitchFamily="2" charset="0"/>
              </a:rPr>
              <a:t>                Team members</a:t>
            </a:r>
          </a:p>
        </p:txBody>
      </p:sp>
      <p:pic>
        <p:nvPicPr>
          <p:cNvPr id="3" name="Content Placeholder 2">
            <a:extLst>
              <a:ext uri="{767D64D3-FAD3-417A-8EFC-C8D59211EC9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DF28F10-535E-46D3-BBAE-C90A495FE787}"/>
              </a:ext>
            </a:extLst>
          </p:cNvPr>
          <p:cNvPicPr>
            <a:picLocks noGrp="1" noChangeAspect="1"/>
          </p:cNvPicPr>
          <p:nvPr>
            <p:ph idx="2"/>
          </p:nvPr>
        </p:nvPicPr>
        <p:blipFill>
          <a:blip r:embed="rId2"/>
          <a:srcRect l="12335" r="12335"/>
          <a:stretch>
            <a:fillRect/>
          </a:stretch>
        </p:blipFill>
        <p:spPr>
          <a:xfrm>
            <a:off x="580672" y="1548488"/>
            <a:ext cx="3586111" cy="2380277"/>
          </a:xfrm>
          <a:noFill/>
        </p:spPr>
      </p:pic>
      <p:sp>
        <p:nvSpPr>
          <p:cNvPr id="4" name="Content Placeholder 2">
            <a:extLst>
              <a:ext uri="{C2EF9A71-146B-4E18-9761-BFBB1EF0A1B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A9C809C-53AE-4FE5-A87B-C02A8B6F2A2F}"/>
              </a:ext>
            </a:extLst>
          </p:cNvPr>
          <p:cNvSpPr>
            <a:spLocks noGrp="1"/>
          </p:cNvSpPr>
          <p:nvPr>
            <p:ph idx="4"/>
          </p:nvPr>
        </p:nvSpPr>
        <p:spPr>
          <a:xfrm>
            <a:off x="4681585" y="1382601"/>
            <a:ext cx="3586111" cy="2380277"/>
          </a:xfrm>
        </p:spPr>
        <p:txBody>
          <a:bodyPr rtlCol="0"/>
          <a:lstStyle/>
          <a:p>
            <a:r>
              <a:rPr lang="en-US" dirty="0" err="1">
                <a:latin typeface="Roboto" panose="02000000000000000000" pitchFamily="2" charset="0"/>
                <a:ea typeface="Roboto" panose="02000000000000000000" pitchFamily="2" charset="0"/>
                <a:cs typeface="Roboto" panose="02000000000000000000" pitchFamily="2" charset="0"/>
              </a:rPr>
              <a:t>Priyanshu</a:t>
            </a:r>
            <a:r>
              <a:rPr lang="en-US" dirty="0">
                <a:latin typeface="Roboto" panose="02000000000000000000" pitchFamily="2" charset="0"/>
                <a:ea typeface="Roboto" panose="02000000000000000000" pitchFamily="2" charset="0"/>
                <a:cs typeface="Roboto" panose="02000000000000000000" pitchFamily="2" charset="0"/>
              </a:rPr>
              <a:t> Singh</a:t>
            </a: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a:t>
            </a:r>
          </a:p>
          <a:p>
            <a:r>
              <a:rPr lang="en-US" dirty="0" err="1">
                <a:latin typeface="Roboto" panose="02000000000000000000" pitchFamily="2" charset="0"/>
                <a:ea typeface="Roboto" panose="02000000000000000000" pitchFamily="2" charset="0"/>
                <a:cs typeface="Roboto" panose="02000000000000000000" pitchFamily="2" charset="0"/>
              </a:rPr>
              <a:t>Deepankar</a:t>
            </a:r>
            <a:r>
              <a:rPr lang="en-US" dirty="0">
                <a:latin typeface="Roboto" panose="02000000000000000000" pitchFamily="2" charset="0"/>
                <a:ea typeface="Roboto" panose="02000000000000000000" pitchFamily="2" charset="0"/>
                <a:cs typeface="Roboto" panose="02000000000000000000" pitchFamily="2" charset="0"/>
              </a:rPr>
              <a:t> Mishra</a:t>
            </a: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a:t>
            </a:r>
          </a:p>
          <a:p>
            <a:r>
              <a:rPr lang="en-US" dirty="0" err="1">
                <a:latin typeface="Roboto" panose="02000000000000000000" pitchFamily="2" charset="0"/>
                <a:ea typeface="Roboto" panose="02000000000000000000" pitchFamily="2" charset="0"/>
                <a:cs typeface="Roboto" panose="02000000000000000000" pitchFamily="2" charset="0"/>
              </a:rPr>
              <a:t>Ansh</a:t>
            </a:r>
            <a:r>
              <a:rPr lang="en-US" dirty="0">
                <a:latin typeface="Roboto" panose="02000000000000000000" pitchFamily="2" charset="0"/>
                <a:ea typeface="Roboto" panose="02000000000000000000" pitchFamily="2" charset="0"/>
                <a:cs typeface="Roboto" panose="02000000000000000000" pitchFamily="2" charset="0"/>
              </a:rPr>
              <a:t> Choudhary</a:t>
            </a: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a:t>
            </a:r>
          </a:p>
          <a:p>
            <a:r>
              <a:rPr lang="en-US" dirty="0" err="1">
                <a:latin typeface="Roboto" panose="02000000000000000000" pitchFamily="2" charset="0"/>
                <a:ea typeface="Roboto" panose="02000000000000000000" pitchFamily="2" charset="0"/>
                <a:cs typeface="Roboto" panose="02000000000000000000" pitchFamily="2" charset="0"/>
              </a:rPr>
              <a:t>Maithil</a:t>
            </a:r>
            <a:r>
              <a:rPr lang="en-US" dirty="0">
                <a:latin typeface="Roboto" panose="02000000000000000000" pitchFamily="2" charset="0"/>
                <a:ea typeface="Roboto" panose="02000000000000000000" pitchFamily="2" charset="0"/>
                <a:cs typeface="Roboto" panose="02000000000000000000" pitchFamily="2" charset="0"/>
              </a:rPr>
              <a:t> Mishra</a:t>
            </a:r>
          </a:p>
          <a:p>
            <a:r>
              <a:rPr lang="en-US" dirty="0">
                <a:latin typeface="Roboto" panose="02000000000000000000" pitchFamily="2" charset="0"/>
                <a:ea typeface="Roboto" panose="02000000000000000000" pitchFamily="2" charset="0"/>
                <a:cs typeface="Roboto" panose="02000000000000000000" pitchFamily="2" charset="0"/>
              </a:rPr>
              <a:t>Sasya</a:t>
            </a:r>
            <a:r>
              <a:rPr lang="en-US" dirty="0">
                <a:solidFill>
                  <a:srgbClr val="000000"/>
                </a:solidFill>
                <a:latin typeface="Roboto" panose="02000000000000000000" pitchFamily="2" charset="0"/>
                <a:ea typeface="Roboto" panose="02000000000000000000" pitchFamily="2" charset="0"/>
                <a:cs typeface="Roboto" panose="02000000000000000000" pitchFamily="2" charset="0"/>
              </a:rPr>
              <a:t>​</a:t>
            </a:r>
          </a:p>
        </p:txBody>
      </p:sp>
    </p:spTree>
    <p:extLst>
      <p:ext uri="{B1C6B643-F4D6-43C3-84D6-A1392F9B3ACE}">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90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B2559172-6266-4996-B237-DC04D968132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11E4CE6-3586-433C-ACE6-E9C9D4813146}"/>
              </a:ext>
            </a:extLst>
          </p:cNvPr>
          <p:cNvSpPr>
            <a:spLocks noGrp="1"/>
          </p:cNvSpPr>
          <p:nvPr>
            <p:ph type="title"/>
          </p:nvPr>
        </p:nvSpPr>
        <p:spPr/>
        <p:txBody>
          <a:bodyPr rtlCol="0"/>
          <a:lstStyle/>
          <a:p>
            <a:r>
              <a:rPr lang="en-US" dirty="0">
                <a:latin typeface="Roboto" panose="02000000000000000000" pitchFamily="2" charset="0"/>
                <a:ea typeface="Roboto" panose="02000000000000000000" pitchFamily="2" charset="0"/>
                <a:cs typeface="Roboto" panose="02000000000000000000" pitchFamily="2" charset="0"/>
              </a:rPr>
              <a:t>Thank you </a:t>
            </a:r>
          </a:p>
        </p:txBody>
      </p:sp>
    </p:spTree>
    <p:extLst>
      <p:ext uri="{F0B55556-427D-4C96-8B0A-126AE9C6950A}">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90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B4D7392-7B40-4192-9812-8691E776195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16CB04E-7C4D-45AE-9260-1BBAB2CAA3B9}"/>
              </a:ext>
            </a:extLst>
          </p:cNvPr>
          <p:cNvSpPr>
            <a:spLocks noGrp="1"/>
          </p:cNvSpPr>
          <p:nvPr>
            <p:ph type="title"/>
          </p:nvPr>
        </p:nvSpPr>
        <p:spPr/>
        <p:txBody>
          <a:bodyPr rtlCol="0"/>
          <a:lstStyle/>
          <a:p>
            <a:r>
              <a:rPr lang="en-US" dirty="0">
                <a:latin typeface="Roboto" panose="02000000000000000000" pitchFamily="2" charset="0"/>
                <a:ea typeface="Roboto" panose="02000000000000000000" pitchFamily="2" charset="0"/>
                <a:cs typeface="Roboto" panose="02000000000000000000" pitchFamily="2" charset="0"/>
              </a:rPr>
              <a:t>Contents: </a:t>
            </a:r>
          </a:p>
        </p:txBody>
      </p:sp>
      <p:pic>
        <p:nvPicPr>
          <p:cNvPr id="3" name="Content Placeholder 2">
            <a:extLst>
              <a:ext uri="{37CB7C15-A098-4D6B-928F-D520CA26804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6D193F6-9AC2-4985-90D7-C01FBAF34373}"/>
              </a:ext>
            </a:extLst>
          </p:cNvPr>
          <p:cNvPicPr>
            <a:picLocks noGrp="1" noChangeAspect="1"/>
          </p:cNvPicPr>
          <p:nvPr>
            <p:ph idx="1"/>
          </p:nvPr>
        </p:nvPicPr>
        <p:blipFill>
          <a:blip r:embed="rId2"/>
          <a:srcRect t="29110" b="29110"/>
          <a:stretch>
            <a:fillRect/>
          </a:stretch>
        </p:blipFill>
        <p:spPr>
          <a:xfrm>
            <a:off x="759552" y="2344302"/>
            <a:ext cx="1991782" cy="832180"/>
          </a:xfrm>
          <a:noFill/>
        </p:spPr>
      </p:pic>
      <p:sp>
        <p:nvSpPr>
          <p:cNvPr id="4" name="TextBox 3">
            <a:extLst>
              <a:ext uri="{3F43F0B7-AEAA-4198-936A-11B12E9509B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1413973-B938-4B46-B6B0-1CDB11AD6F17}"/>
              </a:ext>
            </a:extLst>
          </p:cNvPr>
          <p:cNvSpPr txBox="1"/>
          <p:nvPr/>
        </p:nvSpPr>
        <p:spPr>
          <a:xfrm flipV="1">
            <a:off x="1131550" y="3261303"/>
            <a:ext cx="1619783" cy="373179"/>
          </a:xfrm>
          <a:prstGeom prst="rect">
            <a:avLst/>
          </a:prstGeom>
        </p:spPr>
        <p:txBody>
          <a:bodyPr rot="10800000" lIns="95250" tIns="47625" rIns="95250" bIns="47625" rtlCol="0" anchor="t">
            <a:spAutoFit/>
          </a:bodyPr>
          <a:lstStyle/>
          <a:p>
            <a:pPr>
              <a:defRPr lang="en-US" sz="1400" dirty="0"/>
            </a:pPr>
            <a:r>
              <a:rPr lang="en-US" sz="1800" dirty="0">
                <a:latin typeface="Roboto" panose="02000000000000000000" pitchFamily="2" charset="0"/>
                <a:ea typeface="Roboto" panose="02000000000000000000" pitchFamily="2" charset="0"/>
                <a:cs typeface="Roboto" panose="02000000000000000000" pitchFamily="2" charset="0"/>
              </a:rPr>
              <a:t>Introduction</a:t>
            </a:r>
          </a:p>
        </p:txBody>
      </p:sp>
      <p:sp>
        <p:nvSpPr>
          <p:cNvPr id="5" name="TextBox 4">
            <a:extLst>
              <a:ext uri="{E02A2A8F-F621-4257-86E1-FD920B24588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6C131C2-AB70-4E00-8103-C9A0246FA959}"/>
              </a:ext>
            </a:extLst>
          </p:cNvPr>
          <p:cNvSpPr txBox="1"/>
          <p:nvPr/>
        </p:nvSpPr>
        <p:spPr>
          <a:xfrm>
            <a:off x="6790448" y="3176483"/>
            <a:ext cx="1630356" cy="373179"/>
          </a:xfrm>
          <a:prstGeom prst="rect">
            <a:avLst/>
          </a:prstGeom>
        </p:spPr>
        <p:txBody>
          <a:bodyPr lIns="95250" tIns="47625" rIns="95250" bIns="47625" rtlCol="0" anchor="t">
            <a:spAutoFit/>
          </a:bodyPr>
          <a:lstStyle/>
          <a:p>
            <a:pPr>
              <a:defRPr lang="en-US" sz="1400" dirty="0"/>
            </a:pPr>
            <a:r>
              <a:rPr lang="en-US" sz="1800" dirty="0">
                <a:latin typeface="Roboto" panose="02000000000000000000" pitchFamily="2" charset="0"/>
                <a:ea typeface="Roboto" panose="02000000000000000000" pitchFamily="2" charset="0"/>
                <a:cs typeface="Roboto" panose="02000000000000000000" pitchFamily="2" charset="0"/>
              </a:rPr>
              <a:t>Tech stack</a:t>
            </a:r>
          </a:p>
        </p:txBody>
      </p:sp>
      <p:sp>
        <p:nvSpPr>
          <p:cNvPr id="6" name="TextBox 5">
            <a:extLst>
              <a:ext uri="{935E1821-2D33-4B18-AD6B-526D3EA0F50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03FFE52-B29A-46C1-BD17-0A5B9E49004B}"/>
              </a:ext>
            </a:extLst>
          </p:cNvPr>
          <p:cNvSpPr txBox="1"/>
          <p:nvPr/>
        </p:nvSpPr>
        <p:spPr>
          <a:xfrm>
            <a:off x="3740114" y="3261303"/>
            <a:ext cx="1822485" cy="373179"/>
          </a:xfrm>
          <a:prstGeom prst="rect">
            <a:avLst/>
          </a:prstGeom>
        </p:spPr>
        <p:txBody>
          <a:bodyPr wrap="square" lIns="95250" tIns="47625" rIns="95250" bIns="47625" rtlCol="0" anchor="t">
            <a:spAutoFit/>
          </a:bodyPr>
          <a:lstStyle/>
          <a:p>
            <a:pPr>
              <a:defRPr lang="en-US" sz="1400" dirty="0"/>
            </a:pPr>
            <a:r>
              <a:rPr lang="en-US" sz="1800" dirty="0">
                <a:latin typeface="Roboto" panose="02000000000000000000" pitchFamily="2" charset="0"/>
                <a:ea typeface="Roboto" panose="02000000000000000000" pitchFamily="2" charset="0"/>
                <a:cs typeface="Roboto" panose="02000000000000000000" pitchFamily="2" charset="0"/>
              </a:rPr>
              <a:t>Functionalities</a:t>
            </a:r>
          </a:p>
        </p:txBody>
      </p:sp>
      <p:pic>
        <p:nvPicPr>
          <p:cNvPr id="7" name="Picture 6">
            <a:extLst>
              <a:ext uri="{0CD35878-5DD1-4948-A660-F637A1184D2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F79B2F5-F9D6-4D67-B3BF-8CD5FE9CA6B6}"/>
              </a:ext>
            </a:extLst>
          </p:cNvPr>
          <p:cNvPicPr>
            <a:picLocks noChangeAspect="1"/>
          </p:cNvPicPr>
          <p:nvPr/>
        </p:nvPicPr>
        <p:blipFill>
          <a:blip r:embed="rId3"/>
          <a:stretch>
            <a:fillRect/>
          </a:stretch>
        </p:blipFill>
        <p:spPr>
          <a:xfrm>
            <a:off x="3834784" y="1972741"/>
            <a:ext cx="1398946" cy="1398946"/>
          </a:xfrm>
          <a:prstGeom prst="rect">
            <a:avLst/>
          </a:prstGeom>
          <a:noFill/>
        </p:spPr>
      </p:pic>
      <p:pic>
        <p:nvPicPr>
          <p:cNvPr id="8" name="Picture 7">
            <a:extLst>
              <a:ext uri="{711FECFD-A658-4127-A1D7-6FDC0B7F660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0793E61-563C-453D-A4D3-96DBA5354F2E}"/>
              </a:ext>
            </a:extLst>
          </p:cNvPr>
          <p:cNvPicPr>
            <a:picLocks noChangeAspect="1"/>
          </p:cNvPicPr>
          <p:nvPr/>
        </p:nvPicPr>
        <p:blipFill>
          <a:blip r:embed="rId4"/>
          <a:stretch>
            <a:fillRect/>
          </a:stretch>
        </p:blipFill>
        <p:spPr>
          <a:xfrm>
            <a:off x="6853561" y="1969808"/>
            <a:ext cx="1209617" cy="1209617"/>
          </a:xfrm>
          <a:prstGeom prst="rect">
            <a:avLst/>
          </a:prstGeom>
          <a:noFill/>
        </p:spPr>
      </p:pic>
    </p:spTree>
    <p:extLst>
      <p:ext uri="{7BAE18B8-2639-47F0-9E74-78720F1B0F2B}">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89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8CB53B9E-2E44-4736-A187-E2A942D60DF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C7E0C7B-6D6F-4AA8-BFBF-DCFE9CA43CA6}"/>
              </a:ext>
            </a:extLst>
          </p:cNvPr>
          <p:cNvSpPr>
            <a:spLocks noGrp="1"/>
          </p:cNvSpPr>
          <p:nvPr>
            <p:ph type="title"/>
          </p:nvPr>
        </p:nvSpPr>
        <p:spPr>
          <a:xfrm flipV="1">
            <a:off x="1448200" y="1168688"/>
            <a:ext cx="6813156" cy="0"/>
          </a:xfrm>
        </p:spPr>
        <p:txBody>
          <a:bodyPr rot="10800000" rtlCol="0"/>
          <a:lstStyle/>
          <a:p>
            <a:r>
              <a:rPr lang="en-US" dirty="0">
                <a:latin typeface="Roboto" panose="02000000000000000000" pitchFamily="2" charset="0"/>
                <a:ea typeface="Roboto" panose="02000000000000000000" pitchFamily="2" charset="0"/>
                <a:cs typeface="Roboto" panose="02000000000000000000" pitchFamily="2" charset="0"/>
              </a:rPr>
              <a:t>          Introduction</a:t>
            </a:r>
          </a:p>
        </p:txBody>
      </p:sp>
      <p:sp>
        <p:nvSpPr>
          <p:cNvPr id="4" name="TextBox 3">
            <a:extLst>
              <a:ext uri="{1245F957-70AF-48D7-A8CE-FB1571C94A0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C4C20E4-08F5-414B-88FF-B49C58195C1D}"/>
              </a:ext>
            </a:extLst>
          </p:cNvPr>
          <p:cNvSpPr txBox="1"/>
          <p:nvPr/>
        </p:nvSpPr>
        <p:spPr>
          <a:xfrm>
            <a:off x="1448200" y="2146906"/>
            <a:ext cx="6709648" cy="1204176"/>
          </a:xfrm>
          <a:prstGeom prst="rect">
            <a:avLst/>
          </a:prstGeom>
        </p:spPr>
        <p:txBody>
          <a:bodyPr lIns="95250" tIns="47625" rIns="95250" bIns="47625" rtlCol="0" anchor="t">
            <a:spAutoFit/>
          </a:bodyPr>
          <a:lstStyle/>
          <a:p>
            <a:pPr marL="0" indent="0" algn="l" rtl="0">
              <a:lnSpc>
                <a:spcPct val="100000"/>
              </a:lnSpc>
              <a:spcBef>
                <a:spcPts val="1200"/>
              </a:spcBef>
              <a:spcAft>
                <a:spcPts val="0"/>
              </a:spcAft>
              <a:buClr>
                <a:srgbClr val="BD416D"/>
              </a:buClr>
              <a:buFont typeface="Source Sans Pro"/>
              <a:buNone/>
              <a:defRPr lang="en-US" sz="1400" dirty="0"/>
            </a:pPr>
            <a:r>
              <a:rPr lang="en-US" sz="1800" b="0" i="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Cafe Flow + is a software system which allows customers to buy and return plastic bottles and order food online from a cafe in college. The users no longer have to pay extra for plastic items.</a:t>
            </a:r>
          </a:p>
        </p:txBody>
      </p:sp>
    </p:spTree>
    <p:extLst>
      <p:ext uri="{692A8469-CB3A-4AC3-AC88-29EBB38F666F}">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89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C55CE6EB-960F-4164-8F8E-7B5AF1241ED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D9B18FD-AEE1-4B97-895F-D8271F797B37}"/>
              </a:ext>
            </a:extLst>
          </p:cNvPr>
          <p:cNvSpPr>
            <a:spLocks noGrp="1"/>
          </p:cNvSpPr>
          <p:nvPr>
            <p:ph type="title"/>
          </p:nvPr>
        </p:nvSpPr>
        <p:spPr/>
        <p:txBody>
          <a:bodyPr rtlCol="0"/>
          <a:lstStyle/>
          <a:p>
            <a:r>
              <a:rPr lang="en-US" dirty="0">
                <a:latin typeface="Roboto" panose="02000000000000000000" pitchFamily="2" charset="0"/>
                <a:ea typeface="Roboto" panose="02000000000000000000" pitchFamily="2" charset="0"/>
                <a:cs typeface="Roboto" panose="02000000000000000000" pitchFamily="2" charset="0"/>
              </a:rPr>
              <a:t>Functionalities:</a:t>
            </a:r>
          </a:p>
        </p:txBody>
      </p:sp>
      <p:sp>
        <p:nvSpPr>
          <p:cNvPr id="3" name="Content Placeholder 2">
            <a:extLst>
              <a:ext uri="{1089A207-D82B-4BDA-93B0-71B3FF57204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E0A0EC3-2FCA-44B1-BCC3-7380A6E5726C}"/>
              </a:ext>
            </a:extLst>
          </p:cNvPr>
          <p:cNvSpPr>
            <a:spLocks noGrp="1"/>
          </p:cNvSpPr>
          <p:nvPr>
            <p:ph idx="1"/>
          </p:nvPr>
        </p:nvSpPr>
        <p:spPr/>
        <p:txBody>
          <a:bodyPr rtlCol="0">
            <a:normAutofit/>
          </a:bodyPr>
          <a:lstStyle/>
          <a:p>
            <a:r>
              <a:rPr lang="en-US" dirty="0">
                <a:latin typeface="Roboto" panose="02000000000000000000" pitchFamily="2" charset="0"/>
                <a:ea typeface="Roboto" panose="02000000000000000000" pitchFamily="2" charset="0"/>
                <a:cs typeface="Roboto" panose="02000000000000000000" pitchFamily="2" charset="0"/>
              </a:rPr>
              <a:t>User authentication and authorization.</a:t>
            </a:r>
          </a:p>
          <a:p>
            <a:r>
              <a:rPr lang="en-US" dirty="0">
                <a:latin typeface="Roboto" panose="02000000000000000000" pitchFamily="2" charset="0"/>
                <a:ea typeface="Roboto" panose="02000000000000000000" pitchFamily="2" charset="0"/>
                <a:cs typeface="Roboto" panose="02000000000000000000" pitchFamily="2" charset="0"/>
              </a:rPr>
              <a:t>Food Ordering.</a:t>
            </a:r>
          </a:p>
          <a:p>
            <a:r>
              <a:rPr lang="en-US" dirty="0">
                <a:latin typeface="Roboto" panose="02000000000000000000" pitchFamily="2" charset="0"/>
                <a:ea typeface="Roboto" panose="02000000000000000000" pitchFamily="2" charset="0"/>
                <a:cs typeface="Roboto" panose="02000000000000000000" pitchFamily="2" charset="0"/>
              </a:rPr>
              <a:t>Plastic item buying.</a:t>
            </a:r>
          </a:p>
          <a:p>
            <a:r>
              <a:rPr lang="en-US" dirty="0">
                <a:latin typeface="Roboto" panose="02000000000000000000" pitchFamily="2" charset="0"/>
                <a:ea typeface="Roboto" panose="02000000000000000000" pitchFamily="2" charset="0"/>
                <a:cs typeface="Roboto" panose="02000000000000000000" pitchFamily="2" charset="0"/>
              </a:rPr>
              <a:t>Returning plastic item.</a:t>
            </a:r>
          </a:p>
          <a:p>
            <a:r>
              <a:rPr lang="en-US" dirty="0">
                <a:latin typeface="Roboto" panose="02000000000000000000" pitchFamily="2" charset="0"/>
                <a:ea typeface="Roboto" panose="02000000000000000000" pitchFamily="2" charset="0"/>
                <a:cs typeface="Roboto" panose="02000000000000000000" pitchFamily="2" charset="0"/>
              </a:rPr>
              <a:t>Checking food order and plastic history.</a:t>
            </a:r>
          </a:p>
          <a:p>
            <a:r>
              <a:rPr lang="en-US" dirty="0">
                <a:latin typeface="Roboto" panose="02000000000000000000" pitchFamily="2" charset="0"/>
                <a:ea typeface="Roboto" panose="02000000000000000000" pitchFamily="2" charset="0"/>
                <a:cs typeface="Roboto" panose="02000000000000000000" pitchFamily="2" charset="0"/>
              </a:rPr>
              <a:t>Check food status.</a:t>
            </a:r>
          </a:p>
          <a:p>
            <a:endParaRPr lang="en-US" dirty="0">
              <a:latin typeface="Roboto" panose="02000000000000000000" pitchFamily="2" charset="0"/>
              <a:ea typeface="Roboto" panose="02000000000000000000" pitchFamily="2" charset="0"/>
              <a:cs typeface="Roboto" panose="02000000000000000000" pitchFamily="2" charset="0"/>
            </a:endParaRPr>
          </a:p>
        </p:txBody>
      </p:sp>
    </p:spTree>
    <p:extLst>
      <p:ext uri="{4F8CBD9E-2173-4DE2-B2FF-216978D2AF7F}">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89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3B4127AA-610B-4119-A9AA-34C7D2AD047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8772D5A-9327-43C6-80EF-F55A60DE3275}"/>
              </a:ext>
            </a:extLst>
          </p:cNvPr>
          <p:cNvSpPr>
            <a:spLocks noGrp="1"/>
          </p:cNvSpPr>
          <p:nvPr>
            <p:ph type="title"/>
          </p:nvPr>
        </p:nvSpPr>
        <p:spPr/>
        <p:txBody>
          <a:bodyPr rtlCol="0"/>
          <a:lstStyle/>
          <a:p>
            <a:r>
              <a:rPr lang="en-US" dirty="0">
                <a:latin typeface="Roboto" panose="02000000000000000000" pitchFamily="2" charset="0"/>
                <a:ea typeface="Roboto" panose="02000000000000000000" pitchFamily="2" charset="0"/>
                <a:cs typeface="Roboto" panose="02000000000000000000" pitchFamily="2" charset="0"/>
              </a:rPr>
              <a:t>Security</a:t>
            </a:r>
          </a:p>
        </p:txBody>
      </p:sp>
      <p:sp>
        <p:nvSpPr>
          <p:cNvPr id="3" name="Content Placeholder 2">
            <a:extLst>
              <a:ext uri="{DCF6C251-13C7-4F42-8A16-6882B4F83D7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C16E7FF-CA05-427B-B0AF-1A8E16E1F7B6}"/>
              </a:ext>
            </a:extLst>
          </p:cNvPr>
          <p:cNvSpPr>
            <a:spLocks noGrp="1"/>
          </p:cNvSpPr>
          <p:nvPr>
            <p:ph idx="1"/>
          </p:nvPr>
        </p:nvSpPr>
        <p:spPr/>
        <p:txBody>
          <a:bodyPr rtlCol="0">
            <a:normAutofit fontScale="85000" lnSpcReduction="20000"/>
          </a:bodyPr>
          <a:lstStyle/>
          <a:p>
            <a:r>
              <a:rPr lang="en-US" dirty="0">
                <a:latin typeface="Roboto" panose="02000000000000000000" pitchFamily="2" charset="0"/>
                <a:ea typeface="Roboto" panose="02000000000000000000" pitchFamily="2" charset="0"/>
                <a:cs typeface="Roboto" panose="02000000000000000000" pitchFamily="2" charset="0"/>
              </a:rPr>
              <a:t>Users can securely log in to their accounts using unique credentials (user ID and password).</a:t>
            </a:r>
          </a:p>
          <a:p>
            <a:r>
              <a:rPr lang="en-US" dirty="0">
                <a:latin typeface="Roboto" panose="02000000000000000000" pitchFamily="2" charset="0"/>
                <a:ea typeface="Roboto" panose="02000000000000000000" pitchFamily="2" charset="0"/>
                <a:cs typeface="Roboto" panose="02000000000000000000" pitchFamily="2" charset="0"/>
              </a:rPr>
              <a:t>Different user roles may have varying levels of access and permissions within the system.</a:t>
            </a:r>
          </a:p>
          <a:p>
            <a:r>
              <a:rPr lang="en-US" dirty="0">
                <a:latin typeface="Roboto" panose="02000000000000000000" pitchFamily="2" charset="0"/>
                <a:ea typeface="Roboto" panose="02000000000000000000" pitchFamily="2" charset="0"/>
                <a:cs typeface="Roboto" panose="02000000000000000000" pitchFamily="2" charset="0"/>
              </a:rPr>
              <a:t>The password is encrypted using </a:t>
            </a:r>
            <a:r>
              <a:rPr lang="en-US" dirty="0" err="1">
                <a:latin typeface="Roboto" panose="02000000000000000000" pitchFamily="2" charset="0"/>
                <a:ea typeface="Roboto" panose="02000000000000000000" pitchFamily="2" charset="0"/>
                <a:cs typeface="Roboto" panose="02000000000000000000" pitchFamily="2" charset="0"/>
              </a:rPr>
              <a:t>bcrypt</a:t>
            </a:r>
            <a:r>
              <a:rPr lang="en-US" dirty="0">
                <a:latin typeface="Roboto" panose="02000000000000000000" pitchFamily="2" charset="0"/>
                <a:ea typeface="Roboto" panose="02000000000000000000" pitchFamily="2" charset="0"/>
                <a:cs typeface="Roboto" panose="02000000000000000000" pitchFamily="2" charset="0"/>
              </a:rPr>
              <a:t> and stored in the database.</a:t>
            </a:r>
          </a:p>
          <a:p>
            <a:r>
              <a:rPr lang="en-US" dirty="0">
                <a:latin typeface="Roboto" panose="02000000000000000000" pitchFamily="2" charset="0"/>
                <a:ea typeface="Roboto" panose="02000000000000000000" pitchFamily="2" charset="0"/>
                <a:cs typeface="Roboto" panose="02000000000000000000" pitchFamily="2" charset="0"/>
              </a:rPr>
              <a:t>Password is securely verified to avoid vulnerabilities.</a:t>
            </a:r>
          </a:p>
          <a:p>
            <a:r>
              <a:rPr lang="en-US" dirty="0">
                <a:latin typeface="Roboto" panose="02000000000000000000" pitchFamily="2" charset="0"/>
                <a:ea typeface="Roboto" panose="02000000000000000000" pitchFamily="2" charset="0"/>
                <a:cs typeface="Roboto" panose="02000000000000000000" pitchFamily="2" charset="0"/>
              </a:rPr>
              <a:t>Authorization is done securely using JWT with expiry time of 18h.</a:t>
            </a:r>
          </a:p>
          <a:p>
            <a:r>
              <a:rPr lang="en-US" dirty="0">
                <a:latin typeface="Roboto" panose="02000000000000000000" pitchFamily="2" charset="0"/>
                <a:ea typeface="Roboto" panose="02000000000000000000" pitchFamily="2" charset="0"/>
                <a:cs typeface="Roboto" panose="02000000000000000000" pitchFamily="2" charset="0"/>
              </a:rPr>
              <a:t>Usage of MongoDB prevents any SQL targeted attacks.</a:t>
            </a:r>
          </a:p>
          <a:p>
            <a:r>
              <a:rPr lang="en-US" dirty="0">
                <a:latin typeface="Roboto" panose="02000000000000000000" pitchFamily="2" charset="0"/>
                <a:ea typeface="Roboto" panose="02000000000000000000" pitchFamily="2" charset="0"/>
                <a:cs typeface="Roboto" panose="02000000000000000000" pitchFamily="2" charset="0"/>
              </a:rPr>
              <a:t>Added login rate limit to prevent brute force attacks.</a:t>
            </a:r>
          </a:p>
          <a:p>
            <a:r>
              <a:rPr lang="en-US" dirty="0">
                <a:latin typeface="Roboto" panose="02000000000000000000" pitchFamily="2" charset="0"/>
                <a:ea typeface="Roboto" panose="02000000000000000000" pitchFamily="2" charset="0"/>
                <a:cs typeface="Roboto" panose="02000000000000000000" pitchFamily="2" charset="0"/>
              </a:rPr>
              <a:t>All requests are properly authorized and verified before executing.</a:t>
            </a:r>
          </a:p>
        </p:txBody>
      </p:sp>
    </p:spTree>
    <p:extLst>
      <p:ext uri="{D472F5EE-C0CF-42F0-A082-1219AA0A8E90}">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89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CC652714-17B9-4677-9570-3C76F5CAED9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98BF6CA-CC05-4703-BC18-869661750005}"/>
              </a:ext>
            </a:extLst>
          </p:cNvPr>
          <p:cNvSpPr>
            <a:spLocks noGrp="1"/>
          </p:cNvSpPr>
          <p:nvPr>
            <p:ph type="title"/>
          </p:nvPr>
        </p:nvSpPr>
        <p:spPr/>
        <p:txBody>
          <a:bodyPr rtlCol="0"/>
          <a:lstStyle/>
          <a:p>
            <a:r>
              <a:rPr lang="en-US" dirty="0">
                <a:latin typeface="Roboto" panose="02000000000000000000" pitchFamily="2" charset="0"/>
                <a:ea typeface="Roboto" panose="02000000000000000000" pitchFamily="2" charset="0"/>
                <a:cs typeface="Roboto" panose="02000000000000000000" pitchFamily="2" charset="0"/>
              </a:rPr>
              <a:t>User window</a:t>
            </a:r>
          </a:p>
        </p:txBody>
      </p:sp>
      <p:sp>
        <p:nvSpPr>
          <p:cNvPr id="3" name="Content Placeholder 2">
            <a:extLst>
              <a:ext uri="{7D038EA3-3885-4DE2-806E-EE812F210C9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4F18C29-C258-4292-810C-D88784D071F6}"/>
              </a:ext>
            </a:extLst>
          </p:cNvPr>
          <p:cNvSpPr>
            <a:spLocks noGrp="1"/>
          </p:cNvSpPr>
          <p:nvPr>
            <p:ph idx="1"/>
          </p:nvPr>
        </p:nvSpPr>
        <p:spPr/>
        <p:txBody>
          <a:bodyPr rtlCol="0">
            <a:normAutofit/>
          </a:bodyPr>
          <a:lstStyle/>
          <a:p>
            <a:r>
              <a:rPr lang="en-US" sz="1800" b="0" dirty="0">
                <a:solidFill>
                  <a:schemeClr val="tx1"/>
                </a:solidFill>
                <a:latin typeface="Roboto" panose="02000000000000000000" pitchFamily="2" charset="0"/>
                <a:ea typeface="Roboto" panose="02000000000000000000" pitchFamily="2" charset="0"/>
                <a:cs typeface="Roboto" panose="02000000000000000000" pitchFamily="2" charset="0"/>
              </a:rPr>
              <a:t>Upon logging in, users are presented with a user-friendly window offering several options:</a:t>
            </a:r>
          </a:p>
          <a:p>
            <a:pPr marL="0" indent="0">
              <a:buNone/>
            </a:pPr>
            <a:r>
              <a:rPr lang="en-US" sz="1800" b="1" dirty="0">
                <a:solidFill>
                  <a:schemeClr val="tx1"/>
                </a:solidFill>
                <a:latin typeface="Roboto" panose="02000000000000000000" pitchFamily="2" charset="0"/>
                <a:ea typeface="Roboto" panose="02000000000000000000" pitchFamily="2" charset="0"/>
                <a:cs typeface="Roboto" panose="02000000000000000000" pitchFamily="2" charset="0"/>
              </a:rPr>
              <a:t>Menu browsing and Ordering Food:</a:t>
            </a:r>
            <a:r>
              <a:rPr lang="en-US" sz="1800" b="0" dirty="0">
                <a:solidFill>
                  <a:schemeClr val="tx1"/>
                </a:solidFill>
                <a:latin typeface="Roboto" panose="02000000000000000000" pitchFamily="2" charset="0"/>
                <a:ea typeface="Roboto" panose="02000000000000000000" pitchFamily="2" charset="0"/>
                <a:cs typeface="Roboto" panose="02000000000000000000" pitchFamily="2" charset="0"/>
              </a:rPr>
              <a:t> </a:t>
            </a:r>
          </a:p>
          <a:p>
            <a:r>
              <a:rPr lang="en-US" sz="1400" b="0" dirty="0">
                <a:solidFill>
                  <a:schemeClr val="tx1"/>
                </a:solidFill>
                <a:latin typeface="Roboto" panose="02000000000000000000" pitchFamily="2" charset="0"/>
                <a:ea typeface="Roboto" panose="02000000000000000000" pitchFamily="2" charset="0"/>
                <a:cs typeface="Roboto" panose="02000000000000000000" pitchFamily="2" charset="0"/>
              </a:rPr>
              <a:t>By selecting this option, users are directed to a menu page where they can browse through a variety of food items. They can increment or decrement the quantity of selected items using intuitive controls (+/-).</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r>
              <a:rPr lang="en-US" sz="1400" b="0" dirty="0">
                <a:solidFill>
                  <a:schemeClr val="tx1"/>
                </a:solidFill>
                <a:latin typeface="Roboto" panose="02000000000000000000" pitchFamily="2" charset="0"/>
                <a:ea typeface="Roboto" panose="02000000000000000000" pitchFamily="2" charset="0"/>
                <a:cs typeface="Roboto" panose="02000000000000000000" pitchFamily="2" charset="0"/>
              </a:rPr>
              <a:t>The manager accepts or rejects the order based on availability.</a:t>
            </a:r>
          </a:p>
          <a:p>
            <a:r>
              <a:rPr lang="en-US" sz="1400" b="0" dirty="0">
                <a:solidFill>
                  <a:schemeClr val="tx1"/>
                </a:solidFill>
                <a:latin typeface="Roboto" panose="02000000000000000000" pitchFamily="2" charset="0"/>
                <a:ea typeface="Roboto" panose="02000000000000000000" pitchFamily="2" charset="0"/>
                <a:cs typeface="Roboto" panose="02000000000000000000" pitchFamily="2" charset="0"/>
              </a:rPr>
              <a:t>Upon confirming their food order, users are redirected to a page displaying the total amount to be paid for accepted items. Here, they are presented with two buttons - "Confirm" and "Cancel".</a:t>
            </a:r>
            <a:endParaRPr lang="en-US" sz="1400" dirty="0">
              <a:solidFill>
                <a:schemeClr val="tx1"/>
              </a:solidFill>
              <a:latin typeface="Roboto" panose="02000000000000000000" pitchFamily="2" charset="0"/>
              <a:ea typeface="Roboto" panose="02000000000000000000" pitchFamily="2" charset="0"/>
              <a:cs typeface="Roboto" panose="02000000000000000000" pitchFamily="2" charset="0"/>
            </a:endParaRPr>
          </a:p>
          <a:p>
            <a:endParaRPr lang="en-US" sz="1400" b="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Tree>
    <p:extLst>
      <p:ext uri="{89E57A37-D572-484C-8EA1-F2878D69A3D3}">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89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08AAC529-A2DE-4443-90AB-8D9056F160C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E3B2AB6-1B50-4F4C-AC3C-BA75FEF3734C}"/>
              </a:ext>
            </a:extLst>
          </p:cNvPr>
          <p:cNvSpPr txBox="1"/>
          <p:nvPr/>
        </p:nvSpPr>
        <p:spPr>
          <a:xfrm>
            <a:off x="847553" y="742950"/>
            <a:ext cx="7678436" cy="3810000"/>
          </a:xfrm>
          <a:prstGeom prst="rect">
            <a:avLst/>
          </a:prstGeom>
        </p:spPr>
        <p:txBody>
          <a:bodyPr lIns="95250" tIns="47625" rIns="95250" bIns="47625" rtlCol="0">
            <a:noAutofit/>
          </a:bodyPr>
          <a:lstStyle/>
          <a:p>
            <a:pPr indent="-342900" algn="l" rtl="0">
              <a:lnSpc>
                <a:spcPct val="100000"/>
              </a:lnSpc>
              <a:spcBef>
                <a:spcPts val="0"/>
              </a:spcBef>
              <a:spcAft>
                <a:spcPts val="0"/>
              </a:spcAft>
              <a:buClr>
                <a:srgbClr val="BD416D"/>
              </a:buClr>
              <a:buFont typeface="Source Sans Pro"/>
              <a:buChar char="✧"/>
              <a:defRPr lang="en-US" sz="1400" dirty="0">
                <a:solidFill>
                  <a:schemeClr val="tx1"/>
                </a:solidFill>
                <a:latin typeface="Jura"/>
              </a:defRPr>
            </a:pPr>
            <a:r>
              <a:rPr lang="en-US" sz="1800" b="0" i="0" dirty="0">
                <a:solidFill>
                  <a:schemeClr val="tx1"/>
                </a:solidFill>
                <a:latin typeface="Roboto"/>
              </a:rPr>
              <a:t>Clicking on "Confirm" redirects the user to the payment page.</a:t>
            </a:r>
          </a:p>
          <a:p>
            <a:pPr indent="-342900" algn="l" rtl="0">
              <a:lnSpc>
                <a:spcPct val="100000"/>
              </a:lnSpc>
              <a:spcBef>
                <a:spcPts val="0"/>
              </a:spcBef>
              <a:spcAft>
                <a:spcPts val="0"/>
              </a:spcAft>
              <a:buClr>
                <a:srgbClr val="BD416D"/>
              </a:buClr>
              <a:buFont typeface="Source Sans Pro"/>
              <a:buChar char="✧"/>
              <a:defRPr lang="en-US" sz="1400" dirty="0">
                <a:solidFill>
                  <a:schemeClr val="tx1"/>
                </a:solidFill>
                <a:latin typeface="Jura"/>
              </a:defRPr>
            </a:pPr>
            <a:endParaRPr lang="en-US" sz="1800" b="0" i="0" dirty="0">
              <a:solidFill>
                <a:schemeClr val="tx1"/>
              </a:solidFill>
              <a:latin typeface="Roboto"/>
            </a:endParaRPr>
          </a:p>
          <a:p>
            <a:pPr indent="0" algn="l" rtl="0">
              <a:lnSpc>
                <a:spcPct val="100000"/>
              </a:lnSpc>
              <a:spcBef>
                <a:spcPts val="0"/>
              </a:spcBef>
              <a:spcAft>
                <a:spcPts val="0"/>
              </a:spcAft>
              <a:buClr>
                <a:srgbClr val="BD416D"/>
              </a:buClr>
              <a:buFont typeface="Source Sans Pro"/>
              <a:buNone/>
              <a:defRPr lang="en-US" sz="1400" dirty="0">
                <a:solidFill>
                  <a:schemeClr val="tx1"/>
                </a:solidFill>
                <a:latin typeface="Jura"/>
              </a:defRPr>
            </a:pPr>
            <a:r>
              <a:rPr lang="en-US" sz="1800" b="1" i="0" dirty="0">
                <a:solidFill>
                  <a:schemeClr val="tx1"/>
                </a:solidFill>
                <a:latin typeface="Roboto"/>
              </a:rPr>
              <a:t>Plastic Item Count:</a:t>
            </a:r>
            <a:r>
              <a:rPr lang="en-US" sz="1800" b="0" i="0" dirty="0">
                <a:solidFill>
                  <a:schemeClr val="tx1"/>
                </a:solidFill>
                <a:latin typeface="Roboto"/>
              </a:rPr>
              <a:t> </a:t>
            </a:r>
          </a:p>
          <a:p>
            <a:pPr indent="0" algn="l" rtl="0">
              <a:lnSpc>
                <a:spcPct val="100000"/>
              </a:lnSpc>
              <a:spcBef>
                <a:spcPts val="0"/>
              </a:spcBef>
              <a:spcAft>
                <a:spcPts val="0"/>
              </a:spcAft>
              <a:buClr>
                <a:srgbClr val="BD416D"/>
              </a:buClr>
              <a:buFont typeface="Source Sans Pro"/>
              <a:buNone/>
              <a:defRPr lang="en-US" sz="1400" dirty="0">
                <a:solidFill>
                  <a:schemeClr val="tx1"/>
                </a:solidFill>
                <a:latin typeface="Jura"/>
              </a:defRPr>
            </a:pPr>
            <a:r>
              <a:rPr lang="en-US" sz="1800" b="0" i="0" dirty="0">
                <a:solidFill>
                  <a:schemeClr val="tx1"/>
                </a:solidFill>
                <a:latin typeface="Roboto"/>
              </a:rPr>
              <a:t>Users can conveniently view the count of plastic items associated with their account.</a:t>
            </a:r>
          </a:p>
          <a:p>
            <a:pPr indent="0" algn="l" rtl="0">
              <a:lnSpc>
                <a:spcPct val="100000"/>
              </a:lnSpc>
              <a:spcBef>
                <a:spcPts val="0"/>
              </a:spcBef>
              <a:spcAft>
                <a:spcPts val="0"/>
              </a:spcAft>
              <a:buClr>
                <a:srgbClr val="BD416D"/>
              </a:buClr>
              <a:buFont typeface="Source Sans Pro"/>
              <a:buNone/>
              <a:defRPr lang="en-US" sz="1400" dirty="0">
                <a:solidFill>
                  <a:schemeClr val="tx1"/>
                </a:solidFill>
                <a:latin typeface="Jura"/>
              </a:defRPr>
            </a:pPr>
            <a:endParaRPr lang="en-US" sz="1800" b="0" i="0" dirty="0">
              <a:solidFill>
                <a:schemeClr val="tx1"/>
              </a:solidFill>
              <a:latin typeface="Roboto"/>
            </a:endParaRPr>
          </a:p>
          <a:p>
            <a:pPr indent="0" algn="l" rtl="0">
              <a:lnSpc>
                <a:spcPct val="100000"/>
              </a:lnSpc>
              <a:spcBef>
                <a:spcPts val="0"/>
              </a:spcBef>
              <a:spcAft>
                <a:spcPts val="0"/>
              </a:spcAft>
              <a:buClr>
                <a:srgbClr val="BD416D"/>
              </a:buClr>
              <a:buFont typeface="Source Sans Pro"/>
              <a:buNone/>
              <a:defRPr lang="en-US" sz="1400" dirty="0">
                <a:solidFill>
                  <a:schemeClr val="tx1"/>
                </a:solidFill>
                <a:latin typeface="Jura"/>
              </a:defRPr>
            </a:pPr>
            <a:r>
              <a:rPr lang="en-US" sz="1800" b="1" i="0" dirty="0">
                <a:solidFill>
                  <a:schemeClr val="tx1"/>
                </a:solidFill>
                <a:latin typeface="Roboto"/>
              </a:rPr>
              <a:t>Returning Plastic Items:</a:t>
            </a:r>
          </a:p>
          <a:p>
            <a:pPr indent="0" algn="l" rtl="0">
              <a:lnSpc>
                <a:spcPct val="100000"/>
              </a:lnSpc>
              <a:spcBef>
                <a:spcPts val="0"/>
              </a:spcBef>
              <a:spcAft>
                <a:spcPts val="0"/>
              </a:spcAft>
              <a:buClr>
                <a:srgbClr val="BD416D"/>
              </a:buClr>
              <a:buFont typeface="Source Sans Pro"/>
              <a:buNone/>
              <a:defRPr lang="en-US" sz="1400" dirty="0">
                <a:solidFill>
                  <a:schemeClr val="tx1"/>
                </a:solidFill>
                <a:latin typeface="Jura"/>
              </a:defRPr>
            </a:pPr>
            <a:r>
              <a:rPr lang="en-US" sz="1800" b="0" i="0" dirty="0">
                <a:solidFill>
                  <a:schemeClr val="tx1"/>
                </a:solidFill>
                <a:latin typeface="Roboto"/>
              </a:rPr>
              <a:t> By selecting this option users are directed to plastics return page. Here, users can select plastic items they want to return and can click on 'confirm' button to return </a:t>
            </a:r>
          </a:p>
        </p:txBody>
      </p:sp>
    </p:spTree>
    <p:extLst>
      <p:ext uri="{F1A6B32E-4D50-4083-98D1-C77859DBD7C8}">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90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AF8F7F50-619E-4DBF-9FA0-D2965EAE59C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00200D8-4A04-4431-9F5E-E306F0436D73}"/>
              </a:ext>
            </a:extLst>
          </p:cNvPr>
          <p:cNvSpPr>
            <a:spLocks noGrp="1"/>
          </p:cNvSpPr>
          <p:nvPr>
            <p:ph type="title"/>
          </p:nvPr>
        </p:nvSpPr>
        <p:spPr/>
        <p:txBody>
          <a:bodyPr rtlCol="0"/>
          <a:lstStyle/>
          <a:p>
            <a:r>
              <a:rPr lang="en-US" dirty="0">
                <a:latin typeface="Roboto" panose="02000000000000000000" pitchFamily="2" charset="0"/>
                <a:ea typeface="Roboto" panose="02000000000000000000" pitchFamily="2" charset="0"/>
                <a:cs typeface="Roboto" panose="02000000000000000000" pitchFamily="2" charset="0"/>
              </a:rPr>
              <a:t>Manager window</a:t>
            </a:r>
          </a:p>
        </p:txBody>
      </p:sp>
      <p:sp>
        <p:nvSpPr>
          <p:cNvPr id="3" name="Content Placeholder 2">
            <a:extLst>
              <a:ext uri="{8A10812D-9C80-4E86-9981-51EFE9E5DDE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8B49720-9558-47B8-BAF2-6F448573B702}"/>
              </a:ext>
            </a:extLst>
          </p:cNvPr>
          <p:cNvSpPr>
            <a:spLocks noGrp="1"/>
          </p:cNvSpPr>
          <p:nvPr>
            <p:ph idx="1"/>
          </p:nvPr>
        </p:nvSpPr>
        <p:spPr/>
        <p:txBody>
          <a:bodyPr rtlCol="0"/>
          <a:lstStyle/>
          <a:p>
            <a:r>
              <a:rPr lang="en-US" b="0" dirty="0">
                <a:latin typeface="Roboto" panose="02000000000000000000" pitchFamily="2" charset="0"/>
                <a:ea typeface="Roboto" panose="02000000000000000000" pitchFamily="2" charset="0"/>
                <a:cs typeface="Roboto" panose="02000000000000000000" pitchFamily="2" charset="0"/>
              </a:rPr>
              <a:t>Orders placed by users are automatically routed to the manager for approval. The manager is presented with options to either "Accept" or "Reject" the order.</a:t>
            </a:r>
          </a:p>
          <a:p>
            <a:r>
              <a:rPr lang="en-US" b="0" dirty="0">
                <a:latin typeface="Roboto" panose="02000000000000000000" pitchFamily="2" charset="0"/>
                <a:ea typeface="Roboto" panose="02000000000000000000" pitchFamily="2" charset="0"/>
                <a:cs typeface="Roboto" panose="02000000000000000000" pitchFamily="2" charset="0"/>
              </a:rPr>
              <a:t>Upon acceptance, the order is seamlessly relayed to the kitchen staff for further processing</a:t>
            </a:r>
            <a:r>
              <a:rPr lang="en-US" sz="1600" b="0" dirty="0">
                <a:latin typeface="Roboto" panose="02000000000000000000" pitchFamily="2" charset="0"/>
                <a:ea typeface="Roboto" panose="02000000000000000000" pitchFamily="2" charset="0"/>
                <a:cs typeface="Roboto" panose="02000000000000000000" pitchFamily="2" charset="0"/>
              </a:rPr>
              <a:t>.</a:t>
            </a:r>
          </a:p>
        </p:txBody>
      </p:sp>
    </p:spTree>
    <p:extLst>
      <p:ext uri="{0EABC128-8631-48B7-8C6D-7238D5979986}">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90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E7D5B29E-9ED4-4416-A0C3-CB6CA428D33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38C60B5-4EEF-4179-95F6-4C750B31A546}"/>
              </a:ext>
            </a:extLst>
          </p:cNvPr>
          <p:cNvSpPr>
            <a:spLocks noGrp="1"/>
          </p:cNvSpPr>
          <p:nvPr>
            <p:ph type="title"/>
          </p:nvPr>
        </p:nvSpPr>
        <p:spPr/>
        <p:txBody>
          <a:bodyPr rtlCol="0"/>
          <a:lstStyle/>
          <a:p>
            <a:r>
              <a:rPr lang="en-US" dirty="0">
                <a:latin typeface="Roboto" panose="02000000000000000000" pitchFamily="2" charset="0"/>
                <a:ea typeface="Roboto" panose="02000000000000000000" pitchFamily="2" charset="0"/>
                <a:cs typeface="Roboto" panose="02000000000000000000" pitchFamily="2" charset="0"/>
              </a:rPr>
              <a:t>Chef window</a:t>
            </a:r>
          </a:p>
        </p:txBody>
      </p:sp>
      <p:sp>
        <p:nvSpPr>
          <p:cNvPr id="3" name="Content Placeholder 2">
            <a:extLst>
              <a:ext uri="{7E43D03B-273D-49E8-A626-5BD617BC116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F512209-26CB-45FB-AE4E-97BCF725D964}"/>
              </a:ext>
            </a:extLst>
          </p:cNvPr>
          <p:cNvSpPr>
            <a:spLocks noGrp="1"/>
          </p:cNvSpPr>
          <p:nvPr>
            <p:ph idx="1"/>
          </p:nvPr>
        </p:nvSpPr>
        <p:spPr/>
        <p:txBody>
          <a:bodyPr rtlCol="0"/>
          <a:lstStyle/>
          <a:p>
            <a:pPr marL="0" indent="0">
              <a:buNone/>
            </a:pPr>
            <a:r>
              <a:rPr lang="en-US" b="0" dirty="0">
                <a:latin typeface="Roboto" panose="02000000000000000000" pitchFamily="2" charset="0"/>
                <a:ea typeface="Roboto" panose="02000000000000000000" pitchFamily="2" charset="0"/>
                <a:cs typeface="Roboto" panose="02000000000000000000" pitchFamily="2" charset="0"/>
              </a:rPr>
              <a:t>Upon receiving an approved order, the kitchen staff initiates the food preparation process. Once the food is ready,the chef can simply click on the "Notify" button within the system to inform the user that their order is ready for pickup.</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After delivery, they can update the status of order to delivered.</a:t>
            </a:r>
            <a:endParaRPr lang="en-US" b="0" dirty="0">
              <a:latin typeface="Roboto" panose="02000000000000000000" pitchFamily="2" charset="0"/>
              <a:ea typeface="Roboto" panose="02000000000000000000" pitchFamily="2" charset="0"/>
              <a:cs typeface="Roboto" panose="02000000000000000000" pitchFamily="2" charset="0"/>
            </a:endParaRPr>
          </a:p>
        </p:txBody>
      </p:sp>
    </p:spTree>
    <p:extLst>
      <p:ext uri="{E27A1333-60DC-47F8-9324-0108E8913C36}">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7120830900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WEBFONT2" val="Zoho Puvi-medium"/>
  <p:tag name="WEBFONT10" val="Jura-medium"/>
  <p:tag name="WEBFONT3" val="Zoho Puvi-heavy"/>
  <p:tag name="WEBFONT5" val="Raleway-demi_bold"/>
</p:tagLst>
</file>

<file path=ppt/tags/tag2.xml><?xml version="1.0" encoding="utf-8"?>
<p:tagLst xmlns:a="http://schemas.openxmlformats.org/drawingml/2006/main" xmlns:r="http://schemas.openxmlformats.org/officeDocument/2006/relationships" xmlns:p="http://schemas.openxmlformats.org/presentationml/2006/main">
  <p:tag name="FONTWEIGHT:0:0:0" val="6"/>
</p:tagLst>
</file>

<file path=ppt/tags/tag3.xml><?xml version="1.0" encoding="utf-8"?>
<p:tagLst xmlns:a="http://schemas.openxmlformats.org/drawingml/2006/main" xmlns:r="http://schemas.openxmlformats.org/officeDocument/2006/relationships" xmlns:p="http://schemas.openxmlformats.org/presentationml/2006/main">
  <p:tag name="FONTWEIGHT:26:0:0" val="5"/>
</p:tagLst>
</file>

<file path=ppt/tags/tag4.xml><?xml version="1.0" encoding="utf-8"?>
<p:tagLst xmlns:a="http://schemas.openxmlformats.org/drawingml/2006/main" xmlns:r="http://schemas.openxmlformats.org/officeDocument/2006/relationships" xmlns:p="http://schemas.openxmlformats.org/presentationml/2006/main">
  <p:tag name="PATTERNROTATE" val="45"/>
  <p:tag name="PATTERNFILL" val="{&quot;foreground&quot;: [{&quot;dim&quot;: {&quot;width&quot;: 2.0,&quot;height&quot;: 2.0},&quot;fill&quot;: {&quot;type&quot;: &quot;SOLID&quot;,&quot;solid&quot;: {&quot;color&quot;: {&quot;type&quot;: &quot;BG2&quot;,&quot;rgb&quot;: [255,245,247]}}},&quot;geom&quot;: {&quot;type&quot;: &quot;PRESET&quot;,&quot;preset&quot;: {&quot;type&quot;: &quot;RECT&quot;}}}],&quot;background&quot;: {&quot;type&quot;: &quot;SOLID&quot;,&quot;solid&quot;: {&quot;color&quot;: {&quot;type&quot;: &quot;BG1&quot;,&quot;rgb&quot;: [255,255,255]}}},&quot;distance&quot;: {&quot;left&quot;: 12.0,&quot;top&quot;: 12.0},&quot;preset&quot;: &quot;pct5&quot;,&quot;rotate&quot;: 45}"/>
</p:tagLst>
</file>

<file path=ppt/tags/tag5.xml><?xml version="1.0" encoding="utf-8"?>
<p:tagLst xmlns:a="http://schemas.openxmlformats.org/drawingml/2006/main" xmlns:r="http://schemas.openxmlformats.org/officeDocument/2006/relationships" xmlns:p="http://schemas.openxmlformats.org/presentationml/2006/main">
  <p:tag name="LAYOUT" val="threePicAndTx"/>
</p:tagLst>
</file>

<file path=ppt/tags/tag6.xml><?xml version="1.0" encoding="utf-8"?>
<p:tagLst xmlns:a="http://schemas.openxmlformats.org/drawingml/2006/main" xmlns:r="http://schemas.openxmlformats.org/officeDocument/2006/relationships" xmlns:p="http://schemas.openxmlformats.org/presentationml/2006/main">
  <p:tag name="LAYOUT" val="fourPic"/>
</p:tagLst>
</file>

<file path=ppt/tags/tag7.xml><?xml version="1.0" encoding="utf-8"?>
<p:tagLst xmlns:a="http://schemas.openxmlformats.org/drawingml/2006/main" xmlns:r="http://schemas.openxmlformats.org/officeDocument/2006/relationships" xmlns:p="http://schemas.openxmlformats.org/presentationml/2006/main">
  <p:tag name="FONTWEIGHT:13:0:0" val="8"/>
</p:tagLst>
</file>

<file path=ppt/tags/tag8.xml><?xml version="1.0" encoding="utf-8"?>
<p:tagLst xmlns:a="http://schemas.openxmlformats.org/drawingml/2006/main" xmlns:r="http://schemas.openxmlformats.org/officeDocument/2006/relationships" xmlns:p="http://schemas.openxmlformats.org/presentationml/2006/main">
  <p:tag name="FONTWEIGHT:19:0:0" val="8"/>
  <p:tag name="FONTWEIGHT:25:0:0" val="5"/>
  <p:tag name="FONTWEIGHT:26:0:0" val="5"/>
  <p:tag name="FONTWEIGHT:24:0:0" val="5"/>
  <p:tag name="FONTWEIGHT:23:0:0" val="5"/>
  <p:tag name="FONTWEIGHT:27:0:0" val="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atrical">
  <a:themeElements>
    <a:clrScheme name="Theatrical">
      <a:dk1>
        <a:srgbClr val="000000"/>
      </a:dk1>
      <a:lt1>
        <a:srgbClr val="FFFFFF"/>
      </a:lt1>
      <a:dk2>
        <a:srgbClr val="300B33"/>
      </a:dk2>
      <a:lt2>
        <a:srgbClr val="FFF5F7"/>
      </a:lt2>
      <a:accent1>
        <a:srgbClr val="BD416D"/>
      </a:accent1>
      <a:accent2>
        <a:srgbClr val="EA6EA2"/>
      </a:accent2>
      <a:accent3>
        <a:srgbClr val="AB549B"/>
      </a:accent3>
      <a:accent4>
        <a:srgbClr val="835C86"/>
      </a:accent4>
      <a:accent5>
        <a:srgbClr val="D4A18F"/>
      </a:accent5>
      <a:accent6>
        <a:srgbClr val="8CC7CE"/>
      </a:accent6>
      <a:hlink>
        <a:srgbClr val="8CC7CE"/>
      </a:hlink>
      <a:folHlink>
        <a:srgbClr val="835C86"/>
      </a:folHlink>
    </a:clrScheme>
    <a:fontScheme name="Theatrical">
      <a:majorFont>
        <a:latin typeface="Raleway"/>
        <a:ea typeface=""/>
        <a:cs typeface=""/>
      </a:majorFont>
      <a:minorFont>
        <a:latin typeface="Jura"/>
        <a:ea typeface=""/>
        <a:cs typeface=""/>
      </a:minorFont>
    </a:fontScheme>
    <a:fmtScheme name="Theatric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no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dpi="0" rotWithShape="1">
          <a:blip xmlns:r="http://schemas.openxmlformats.org/officeDocument/2006/relationships" r:embed="rId1">
            <a:duotone>
              <a:schemeClr val="phClr">
                <a:shade val="10000"/>
                <a:satMod val="400000"/>
              </a:schemeClr>
              <a:schemeClr val="phClr">
                <a:tint val="90000"/>
                <a:satMod val="200000"/>
              </a:schemeClr>
            </a:duotone>
          </a:blip>
          <a:tile tx="0" ty="0" sx="100000" sy="100000" algn="tl"/>
        </a:blipFill>
        <a:gradFill rotWithShape="1">
          <a:gsLst>
            <a:gs pos="0">
              <a:schemeClr val="phClr">
                <a:tint val="80000"/>
                <a:satMod val="300000"/>
              </a:schemeClr>
            </a:gs>
            <a:gs pos="100000">
              <a:schemeClr val="phClr">
                <a:shade val="60000"/>
                <a:satMod val="200000"/>
              </a:schemeClr>
            </a:gs>
          </a:gsLst>
          <a:path path="circle">
            <a:fillToRect l="50000" t="50000" r="50000" b="50000"/>
          </a:path>
        </a:gradFill>
      </a:bgFillStyleLst>
    </a:fmtScheme>
  </a:themeElements>
  <a:objectDefaults>
    <a:spDef>
      <a:spPr/>
      <a:bodyPr rtlCol="0" anchor="ctr"/>
      <a:lstStyle>
        <a:lvl1pPr lvl="0" algn="ctr"/>
      </a:lstStyle>
      <a:style>
        <a:lnRef idx="0">
          <a:scrgbClr r="0" g="0" b="0"/>
        </a:lnRef>
        <a:fillRef idx="1">
          <a:schemeClr val="accent1"/>
        </a:fillRef>
        <a:effectRef idx="0">
          <a:schemeClr val="accent1"/>
        </a:effectRef>
        <a:fontRef idx="none"/>
      </a:style>
    </a:spDef>
    <a:lnDef>
      <a:spPr>
        <a:ln w="19050" cap="flat">
          <a:solidFill>
            <a:schemeClr val="accent1">
              <a:lumMod val="75000"/>
              <a:lumMod val="75000"/>
              <a:lumMod val="75000"/>
            </a:schemeClr>
          </a:solidFill>
          <a:prstDash val="solid"/>
          <a:round/>
        </a:ln>
      </a:spPr>
      <a:bodyPr rtlCol="0" anchor="ctr"/>
      <a:lstStyle>
        <a:lvl1pPr lvl="0" algn="ctr"/>
      </a:lstStyle>
    </a:lnDef>
  </a:objectDefaults>
  <a:extraClrSchemeLst/>
</a:theme>
</file>

<file path=ppt/theme/theme2.xml><?xml version="1.0" encoding="utf-8"?>
<a:theme xmlns:a="http://schemas.openxmlformats.org/drawingml/2006/main" name="Theatrical">
  <a:themeElements>
    <a:clrScheme name="Theatrical">
      <a:dk1>
        <a:srgbClr val="000000"/>
      </a:dk1>
      <a:lt1>
        <a:srgbClr val="FFFFFF"/>
      </a:lt1>
      <a:dk2>
        <a:srgbClr val="300B33"/>
      </a:dk2>
      <a:lt2>
        <a:srgbClr val="FFF5F7"/>
      </a:lt2>
      <a:accent1>
        <a:srgbClr val="BD416D"/>
      </a:accent1>
      <a:accent2>
        <a:srgbClr val="EA6EA2"/>
      </a:accent2>
      <a:accent3>
        <a:srgbClr val="AB549B"/>
      </a:accent3>
      <a:accent4>
        <a:srgbClr val="835C86"/>
      </a:accent4>
      <a:accent5>
        <a:srgbClr val="D4A18F"/>
      </a:accent5>
      <a:accent6>
        <a:srgbClr val="8CC7CE"/>
      </a:accent6>
      <a:hlink>
        <a:srgbClr val="8CC7CE"/>
      </a:hlink>
      <a:folHlink>
        <a:srgbClr val="835C86"/>
      </a:folHlink>
    </a:clrScheme>
    <a:fontScheme name="Theatrical">
      <a:majorFont>
        <a:latin typeface="Raleway"/>
        <a:ea typeface=""/>
        <a:cs typeface=""/>
      </a:majorFont>
      <a:minorFont>
        <a:latin typeface="Jura"/>
        <a:ea typeface=""/>
        <a:cs typeface=""/>
      </a:minorFont>
    </a:fontScheme>
    <a:fmtScheme name="Theatric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no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blipFill dpi="0" rotWithShape="1">
          <a:blip xmlns:r="http://schemas.openxmlformats.org/officeDocument/2006/relationships" r:embed="rId1">
            <a:duotone>
              <a:schemeClr val="phClr">
                <a:shade val="10000"/>
                <a:satMod val="400000"/>
              </a:schemeClr>
              <a:schemeClr val="phClr">
                <a:tint val="90000"/>
                <a:satMod val="200000"/>
              </a:schemeClr>
            </a:duotone>
          </a:blip>
          <a:tile tx="0" ty="0" sx="100000" sy="100000" algn="tl"/>
        </a:blipFill>
        <a:gradFill rotWithShape="1">
          <a:gsLst>
            <a:gs pos="0">
              <a:schemeClr val="phClr">
                <a:tint val="80000"/>
                <a:satMod val="300000"/>
              </a:schemeClr>
            </a:gs>
            <a:gs pos="100000">
              <a:schemeClr val="phClr">
                <a:shade val="60000"/>
                <a:satMod val="200000"/>
              </a:schemeClr>
            </a:gs>
          </a:gsLst>
          <a:path path="circle">
            <a:fillToRect l="50000" t="50000" r="50000" b="50000"/>
          </a:path>
        </a:gradFill>
      </a:bgFillStyleLst>
    </a:fmtScheme>
  </a:themeElements>
  <a:objectDefaults>
    <a:spDef>
      <a:spPr/>
      <a:bodyPr rtlCol="0" anchor="ctr"/>
      <a:lstStyle>
        <a:lvl1pPr lvl="0" algn="ctr"/>
      </a:lstStyle>
      <a:style>
        <a:lnRef idx="0">
          <a:scrgbClr r="0" g="0" b="0"/>
        </a:lnRef>
        <a:fillRef idx="1">
          <a:schemeClr val="accent1"/>
        </a:fillRef>
        <a:effectRef idx="0">
          <a:schemeClr val="accent1"/>
        </a:effectRef>
        <a:fontRef idx="none"/>
      </a:style>
    </a:spDef>
    <a:lnDef>
      <a:spPr>
        <a:ln w="19050" cap="flat">
          <a:solidFill>
            <a:schemeClr val="accent1">
              <a:lumMod val="75000"/>
              <a:lumMod val="75000"/>
              <a:lumMod val="75000"/>
            </a:schemeClr>
          </a:solidFill>
          <a:prstDash val="solid"/>
          <a:round/>
        </a:ln>
      </a:spPr>
      <a:bodyPr rtlCol="0" anchor="ctr"/>
      <a:lstStyle>
        <a:lvl1pPr lvl="0" algn="ctr"/>
      </a:lstStyle>
    </a:lnDef>
  </a:objectDefaults>
  <a:extraClrSchemeLst/>
</a:theme>
</file>

<file path=docProps/app.xml><?xml version="1.0" encoding="utf-8"?>
<Properties xmlns="http://schemas.openxmlformats.org/officeDocument/2006/extended-properties" xmlns:vt="http://schemas.openxmlformats.org/officeDocument/2006/docPropsVTypes">
  <TotalTime>2</TotalTime>
  <Words>624</Words>
  <Application>Microsoft Office PowerPoint</Application>
  <PresentationFormat>On-screen Show (16:9)</PresentationFormat>
  <Paragraphs>66</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Source Sans Pro</vt:lpstr>
      <vt:lpstr>Roboto</vt:lpstr>
      <vt:lpstr>Zoho Puvi-heavy</vt:lpstr>
      <vt:lpstr>Zoho Puvi-medium</vt:lpstr>
      <vt:lpstr>Arial</vt:lpstr>
      <vt:lpstr>Raleway-demi_bold</vt:lpstr>
      <vt:lpstr>Jura</vt:lpstr>
      <vt:lpstr>Jura-medium</vt:lpstr>
      <vt:lpstr>Zoho Puvi</vt:lpstr>
      <vt:lpstr>Theatrical</vt:lpstr>
      <vt:lpstr>Cafe flow+</vt:lpstr>
      <vt:lpstr>Contents: </vt:lpstr>
      <vt:lpstr>          Introduction</vt:lpstr>
      <vt:lpstr>Functionalities:</vt:lpstr>
      <vt:lpstr>Security</vt:lpstr>
      <vt:lpstr>User window</vt:lpstr>
      <vt:lpstr>PowerPoint Presentation</vt:lpstr>
      <vt:lpstr>Manager window</vt:lpstr>
      <vt:lpstr>Chef window</vt:lpstr>
      <vt:lpstr>Tech Stack:</vt:lpstr>
      <vt:lpstr>Future Enhancements</vt:lpstr>
      <vt:lpstr>Conclusion</vt:lpstr>
      <vt:lpstr>                Team members</vt:lpstr>
      <vt:lpstr>Thank you </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Ansh</dc:creator>
  <cp:lastModifiedBy>Ansh Choudhary</cp:lastModifiedBy>
  <cp:revision>3</cp:revision>
  <dcterms:created xsi:type="dcterms:W3CDTF">2024-04-02T20:57:56Z</dcterms:created>
  <dcterms:modified xsi:type="dcterms:W3CDTF">2024-04-07T10:49:25Z</dcterms:modified>
</cp:coreProperties>
</file>